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3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</p:sldIdLst>
  <p:sldSz cx="12188825" cy="6858000"/>
  <p:notesSz cx="6858000" cy="9144000"/>
  <p:embeddedFontLst>
    <p:embeddedFont>
      <p:font typeface="Consolas" panose="020B0609020204030204" pitchFamily="49" charset="0"/>
      <p:regular r:id="rId39"/>
      <p:bold r:id="rId40"/>
      <p:italic r:id="rId41"/>
      <p:boldItalic r:id="rId42"/>
    </p:embeddedFont>
    <p:embeddedFont>
      <p:font typeface="Corbel" panose="020B0503020204020204" pitchFamily="34" charset="0"/>
      <p:regular r:id="rId43"/>
      <p:bold r:id="rId44"/>
      <p:italic r:id="rId45"/>
      <p:boldItalic r:id="rId4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3839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7" roundtripDataSignature="AMtx7mjnwJPRxcd8ulDl+Yx3tPOpPIEgP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636" y="102"/>
      </p:cViewPr>
      <p:guideLst>
        <p:guide pos="3839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4.fntdata"/><Relationship Id="rId47" Type="http://customschemas.google.com/relationships/presentationmetadata" Target="meta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46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2.fntdata"/><Relationship Id="rId45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5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6" name="Google Shape;138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7" name="Google Shape;138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" name="Google Shape;1443;g96b8d2665e_1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4" name="Google Shape;1444;g96b8d2665e_1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9" name="Google Shape;1449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0" name="Google Shape;1450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" name="Google Shape;1454;g96b8d2665e_1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5" name="Google Shape;1455;g96b8d2665e_1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0" name="Google Shape;1460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1" name="Google Shape;146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9" name="Google Shape;1469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0" name="Google Shape;147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6" name="Google Shape;1476;g96b8d2665e_1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7" name="Google Shape;1477;g96b8d2665e_1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2" name="Google Shape;1482;g967179944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3" name="Google Shape;1483;g967179944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8" name="Google Shape;1488;g967179944b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9" name="Google Shape;1489;g967179944b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5" name="Google Shape;1495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1" name="Google Shape;1501;g967179944b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2" name="Google Shape;1502;g967179944b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" name="Google Shape;139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3" name="Google Shape;139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8" name="Google Shape;1508;g967179944b_1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9" name="Google Shape;1509;g967179944b_1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" name="Google Shape;1515;g967179944b_1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6" name="Google Shape;1516;g967179944b_1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2" name="Google Shape;1522;g967179944b_1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3" name="Google Shape;1523;g967179944b_1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9" name="Google Shape;1529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0" name="Google Shape;1530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" name="Google Shape;1535;g967179944b_1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6" name="Google Shape;1536;g967179944b_1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2" name="Google Shape;1542;g967179944b_1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3" name="Google Shape;1543;g967179944b_1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8" name="Google Shape;1548;g967179944b_1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9" name="Google Shape;1549;g967179944b_1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4" name="Google Shape;1554;g967179944b_1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5" name="Google Shape;1555;g967179944b_1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0" name="Google Shape;1560;g967179944b_1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1" name="Google Shape;1561;g967179944b_1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7" name="Google Shape;1567;g967179944b_1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8" name="Google Shape;1568;g967179944b_1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8" name="Google Shape;1398;g96b8d2665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9" name="Google Shape;1399;g96b8d2665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4" name="Google Shape;1574;g967179944b_1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5" name="Google Shape;1575;g967179944b_1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1" name="Google Shape;1581;g967179944b_1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2" name="Google Shape;1582;g967179944b_1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8" name="Google Shape;1588;g967179944b_1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9" name="Google Shape;1589;g967179944b_1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4" name="Google Shape;1594;g967179944b_1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5" name="Google Shape;1595;g967179944b_1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0" name="Google Shape;1600;g967179944b_1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1" name="Google Shape;1601;g967179944b_1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6" name="Google Shape;1606;g967179944b_1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7" name="Google Shape;1607;g967179944b_1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2" name="Google Shape;1612;g967179944b_1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3" name="Google Shape;1613;g967179944b_1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5" name="Google Shape;140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0" name="Google Shape;1410;g96b8d2665e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1" name="Google Shape;1411;g96b8d2665e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6" name="Google Shape;141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7" name="Google Shape;141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2" name="Google Shape;1422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3" name="Google Shape;142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9" name="Google Shape;1429;g96b8d2665e_1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0" name="Google Shape;1430;g96b8d2665e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6" name="Google Shape;1436;g96b8d2665e_1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7" name="Google Shape;1437;g96b8d2665e_1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4"/>
          <p:cNvSpPr txBox="1">
            <a:spLocks noGrp="1"/>
          </p:cNvSpPr>
          <p:nvPr>
            <p:ph type="ctrTitle"/>
          </p:nvPr>
        </p:nvSpPr>
        <p:spPr>
          <a:xfrm>
            <a:off x="1522413" y="1905000"/>
            <a:ext cx="9144000" cy="26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Consolas"/>
              <a:buNone/>
              <a:defRPr sz="5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7" name="Google Shape;17;p14" descr="Line graphic"/>
          <p:cNvGrpSpPr/>
          <p:nvPr/>
        </p:nvGrpSpPr>
        <p:grpSpPr>
          <a:xfrm>
            <a:off x="1584896" y="4724400"/>
            <a:ext cx="8631936" cy="64008"/>
            <a:chOff x="-4110038" y="2703513"/>
            <a:chExt cx="17394239" cy="160336"/>
          </a:xfrm>
        </p:grpSpPr>
        <p:sp>
          <p:nvSpPr>
            <p:cNvPr id="18" name="Google Shape;18;p14"/>
            <p:cNvSpPr/>
            <p:nvPr/>
          </p:nvSpPr>
          <p:spPr>
            <a:xfrm>
              <a:off x="12815888" y="2768600"/>
              <a:ext cx="468313" cy="19050"/>
            </a:xfrm>
            <a:custGeom>
              <a:avLst/>
              <a:gdLst/>
              <a:ahLst/>
              <a:cxnLst/>
              <a:rect l="l" t="t" r="r" b="b"/>
              <a:pathLst>
                <a:path w="244" h="8" extrusionOk="0">
                  <a:moveTo>
                    <a:pt x="21" y="5"/>
                  </a:moveTo>
                  <a:lnTo>
                    <a:pt x="21" y="5"/>
                  </a:lnTo>
                  <a:cubicBezTo>
                    <a:pt x="42" y="5"/>
                    <a:pt x="59" y="7"/>
                    <a:pt x="52" y="7"/>
                  </a:cubicBezTo>
                  <a:cubicBezTo>
                    <a:pt x="94" y="6"/>
                    <a:pt x="94" y="8"/>
                    <a:pt x="100" y="5"/>
                  </a:cubicBezTo>
                  <a:cubicBezTo>
                    <a:pt x="127" y="4"/>
                    <a:pt x="155" y="6"/>
                    <a:pt x="125" y="7"/>
                  </a:cubicBezTo>
                  <a:lnTo>
                    <a:pt x="202" y="6"/>
                  </a:lnTo>
                  <a:lnTo>
                    <a:pt x="156" y="5"/>
                  </a:lnTo>
                  <a:cubicBezTo>
                    <a:pt x="168" y="2"/>
                    <a:pt x="230" y="6"/>
                    <a:pt x="244" y="3"/>
                  </a:cubicBezTo>
                  <a:lnTo>
                    <a:pt x="161" y="3"/>
                  </a:lnTo>
                  <a:lnTo>
                    <a:pt x="165" y="2"/>
                  </a:lnTo>
                  <a:cubicBezTo>
                    <a:pt x="146" y="3"/>
                    <a:pt x="109" y="2"/>
                    <a:pt x="96" y="2"/>
                  </a:cubicBezTo>
                  <a:cubicBezTo>
                    <a:pt x="98" y="1"/>
                    <a:pt x="97" y="1"/>
                    <a:pt x="111" y="1"/>
                  </a:cubicBezTo>
                  <a:cubicBezTo>
                    <a:pt x="10" y="0"/>
                    <a:pt x="84" y="5"/>
                    <a:pt x="0" y="5"/>
                  </a:cubicBezTo>
                  <a:cubicBezTo>
                    <a:pt x="5" y="5"/>
                    <a:pt x="12" y="5"/>
                    <a:pt x="21" y="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9" name="Google Shape;19;p14"/>
            <p:cNvSpPr/>
            <p:nvPr/>
          </p:nvSpPr>
          <p:spPr>
            <a:xfrm>
              <a:off x="12380913" y="2755900"/>
              <a:ext cx="461963" cy="26987"/>
            </a:xfrm>
            <a:custGeom>
              <a:avLst/>
              <a:gdLst/>
              <a:ahLst/>
              <a:cxnLst/>
              <a:rect l="l" t="t" r="r" b="b"/>
              <a:pathLst>
                <a:path w="241" h="12" extrusionOk="0">
                  <a:moveTo>
                    <a:pt x="162" y="4"/>
                  </a:moveTo>
                  <a:lnTo>
                    <a:pt x="162" y="4"/>
                  </a:lnTo>
                  <a:lnTo>
                    <a:pt x="127" y="7"/>
                  </a:lnTo>
                  <a:lnTo>
                    <a:pt x="68" y="6"/>
                  </a:lnTo>
                  <a:cubicBezTo>
                    <a:pt x="67" y="7"/>
                    <a:pt x="24" y="8"/>
                    <a:pt x="53" y="9"/>
                  </a:cubicBezTo>
                  <a:cubicBezTo>
                    <a:pt x="59" y="9"/>
                    <a:pt x="70" y="8"/>
                    <a:pt x="79" y="9"/>
                  </a:cubicBezTo>
                  <a:cubicBezTo>
                    <a:pt x="73" y="11"/>
                    <a:pt x="0" y="9"/>
                    <a:pt x="18" y="11"/>
                  </a:cubicBezTo>
                  <a:cubicBezTo>
                    <a:pt x="65" y="11"/>
                    <a:pt x="72" y="12"/>
                    <a:pt x="101" y="10"/>
                  </a:cubicBezTo>
                  <a:cubicBezTo>
                    <a:pt x="144" y="11"/>
                    <a:pt x="175" y="11"/>
                    <a:pt x="195" y="12"/>
                  </a:cubicBezTo>
                  <a:cubicBezTo>
                    <a:pt x="208" y="12"/>
                    <a:pt x="209" y="11"/>
                    <a:pt x="226" y="11"/>
                  </a:cubicBezTo>
                  <a:lnTo>
                    <a:pt x="215" y="11"/>
                  </a:lnTo>
                  <a:lnTo>
                    <a:pt x="213" y="7"/>
                  </a:lnTo>
                  <a:cubicBezTo>
                    <a:pt x="199" y="8"/>
                    <a:pt x="187" y="7"/>
                    <a:pt x="172" y="7"/>
                  </a:cubicBezTo>
                  <a:lnTo>
                    <a:pt x="241" y="4"/>
                  </a:lnTo>
                  <a:cubicBezTo>
                    <a:pt x="219" y="1"/>
                    <a:pt x="151" y="2"/>
                    <a:pt x="123" y="0"/>
                  </a:cubicBezTo>
                  <a:cubicBezTo>
                    <a:pt x="157" y="4"/>
                    <a:pt x="96" y="2"/>
                    <a:pt x="162" y="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0" name="Google Shape;20;p14"/>
            <p:cNvSpPr/>
            <p:nvPr/>
          </p:nvSpPr>
          <p:spPr>
            <a:xfrm>
              <a:off x="12814300" y="2779713"/>
              <a:ext cx="1588" cy="0"/>
            </a:xfrm>
            <a:custGeom>
              <a:avLst/>
              <a:gdLst/>
              <a:ahLst/>
              <a:cxnLst/>
              <a:rect l="l" t="t" r="r" b="b"/>
              <a:pathLst>
                <a:path w="1" h="120000" extrusionOk="0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1" name="Google Shape;21;p14"/>
            <p:cNvSpPr/>
            <p:nvPr/>
          </p:nvSpPr>
          <p:spPr>
            <a:xfrm>
              <a:off x="2738437" y="2795588"/>
              <a:ext cx="425450" cy="15875"/>
            </a:xfrm>
            <a:custGeom>
              <a:avLst/>
              <a:gdLst/>
              <a:ahLst/>
              <a:cxnLst/>
              <a:rect l="l" t="t" r="r" b="b"/>
              <a:pathLst>
                <a:path w="222" h="7" extrusionOk="0">
                  <a:moveTo>
                    <a:pt x="77" y="5"/>
                  </a:moveTo>
                  <a:lnTo>
                    <a:pt x="77" y="5"/>
                  </a:lnTo>
                  <a:cubicBezTo>
                    <a:pt x="62" y="5"/>
                    <a:pt x="58" y="5"/>
                    <a:pt x="56" y="6"/>
                  </a:cubicBezTo>
                  <a:lnTo>
                    <a:pt x="222" y="5"/>
                  </a:lnTo>
                  <a:cubicBezTo>
                    <a:pt x="216" y="5"/>
                    <a:pt x="169" y="4"/>
                    <a:pt x="200" y="3"/>
                  </a:cubicBezTo>
                  <a:cubicBezTo>
                    <a:pt x="186" y="2"/>
                    <a:pt x="143" y="3"/>
                    <a:pt x="137" y="4"/>
                  </a:cubicBezTo>
                  <a:lnTo>
                    <a:pt x="149" y="3"/>
                  </a:lnTo>
                  <a:cubicBezTo>
                    <a:pt x="110" y="5"/>
                    <a:pt x="84" y="1"/>
                    <a:pt x="109" y="0"/>
                  </a:cubicBezTo>
                  <a:lnTo>
                    <a:pt x="106" y="0"/>
                  </a:lnTo>
                  <a:lnTo>
                    <a:pt x="0" y="7"/>
                  </a:lnTo>
                  <a:cubicBezTo>
                    <a:pt x="39" y="7"/>
                    <a:pt x="30" y="5"/>
                    <a:pt x="77" y="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2" name="Google Shape;22;p14"/>
            <p:cNvSpPr/>
            <p:nvPr/>
          </p:nvSpPr>
          <p:spPr>
            <a:xfrm>
              <a:off x="-3646488" y="2800350"/>
              <a:ext cx="46038" cy="3175"/>
            </a:xfrm>
            <a:custGeom>
              <a:avLst/>
              <a:gdLst/>
              <a:ahLst/>
              <a:cxnLst/>
              <a:rect l="l" t="t" r="r" b="b"/>
              <a:pathLst>
                <a:path w="24" h="1" extrusionOk="0">
                  <a:moveTo>
                    <a:pt x="0" y="1"/>
                  </a:moveTo>
                  <a:lnTo>
                    <a:pt x="0" y="1"/>
                  </a:lnTo>
                  <a:cubicBezTo>
                    <a:pt x="21" y="0"/>
                    <a:pt x="24" y="0"/>
                    <a:pt x="21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3" name="Google Shape;23;p14"/>
            <p:cNvSpPr/>
            <p:nvPr/>
          </p:nvSpPr>
          <p:spPr>
            <a:xfrm>
              <a:off x="2627312" y="2816225"/>
              <a:ext cx="63500" cy="4762"/>
            </a:xfrm>
            <a:custGeom>
              <a:avLst/>
              <a:gdLst/>
              <a:ahLst/>
              <a:cxnLst/>
              <a:rect l="l" t="t" r="r" b="b"/>
              <a:pathLst>
                <a:path w="33" h="2" extrusionOk="0">
                  <a:moveTo>
                    <a:pt x="33" y="0"/>
                  </a:moveTo>
                  <a:lnTo>
                    <a:pt x="33" y="0"/>
                  </a:lnTo>
                  <a:lnTo>
                    <a:pt x="0" y="2"/>
                  </a:lnTo>
                  <a:cubicBezTo>
                    <a:pt x="14" y="1"/>
                    <a:pt x="25" y="1"/>
                    <a:pt x="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4" name="Google Shape;24;p14"/>
            <p:cNvSpPr/>
            <p:nvPr/>
          </p:nvSpPr>
          <p:spPr>
            <a:xfrm>
              <a:off x="3103562" y="2741613"/>
              <a:ext cx="28575" cy="3175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5" y="0"/>
                  </a:moveTo>
                  <a:lnTo>
                    <a:pt x="15" y="0"/>
                  </a:lnTo>
                  <a:cubicBezTo>
                    <a:pt x="15" y="0"/>
                    <a:pt x="15" y="0"/>
                    <a:pt x="15" y="0"/>
                  </a:cubicBezTo>
                  <a:lnTo>
                    <a:pt x="0" y="1"/>
                  </a:lnTo>
                  <a:lnTo>
                    <a:pt x="0" y="1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5" name="Google Shape;25;p14"/>
            <p:cNvSpPr/>
            <p:nvPr/>
          </p:nvSpPr>
          <p:spPr>
            <a:xfrm>
              <a:off x="1227137" y="2836863"/>
              <a:ext cx="20638" cy="0"/>
            </a:xfrm>
            <a:custGeom>
              <a:avLst/>
              <a:gdLst/>
              <a:ahLst/>
              <a:cxnLst/>
              <a:rect l="l" t="t" r="r" b="b"/>
              <a:pathLst>
                <a:path w="11" h="120000" extrusionOk="0">
                  <a:moveTo>
                    <a:pt x="11" y="0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6" name="Google Shape;26;p14"/>
            <p:cNvSpPr/>
            <p:nvPr/>
          </p:nvSpPr>
          <p:spPr>
            <a:xfrm>
              <a:off x="3660775" y="2713038"/>
              <a:ext cx="331788" cy="20637"/>
            </a:xfrm>
            <a:custGeom>
              <a:avLst/>
              <a:gdLst/>
              <a:ahLst/>
              <a:cxnLst/>
              <a:rect l="l" t="t" r="r" b="b"/>
              <a:pathLst>
                <a:path w="173" h="9" extrusionOk="0">
                  <a:moveTo>
                    <a:pt x="173" y="0"/>
                  </a:moveTo>
                  <a:lnTo>
                    <a:pt x="173" y="0"/>
                  </a:lnTo>
                  <a:lnTo>
                    <a:pt x="99" y="2"/>
                  </a:lnTo>
                  <a:cubicBezTo>
                    <a:pt x="109" y="2"/>
                    <a:pt x="74" y="2"/>
                    <a:pt x="89" y="1"/>
                  </a:cubicBezTo>
                  <a:cubicBezTo>
                    <a:pt x="84" y="1"/>
                    <a:pt x="57" y="1"/>
                    <a:pt x="64" y="2"/>
                  </a:cubicBezTo>
                  <a:lnTo>
                    <a:pt x="79" y="2"/>
                  </a:lnTo>
                  <a:cubicBezTo>
                    <a:pt x="41" y="5"/>
                    <a:pt x="64" y="6"/>
                    <a:pt x="0" y="8"/>
                  </a:cubicBezTo>
                  <a:cubicBezTo>
                    <a:pt x="40" y="9"/>
                    <a:pt x="57" y="8"/>
                    <a:pt x="78" y="7"/>
                  </a:cubicBezTo>
                  <a:lnTo>
                    <a:pt x="98" y="6"/>
                  </a:lnTo>
                  <a:lnTo>
                    <a:pt x="159" y="2"/>
                  </a:lnTo>
                  <a:lnTo>
                    <a:pt x="1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7" name="Google Shape;27;p14"/>
            <p:cNvSpPr/>
            <p:nvPr/>
          </p:nvSpPr>
          <p:spPr>
            <a:xfrm>
              <a:off x="-1674813" y="2768600"/>
              <a:ext cx="1588" cy="0"/>
            </a:xfrm>
            <a:custGeom>
              <a:avLst/>
              <a:gdLst/>
              <a:ahLst/>
              <a:cxnLst/>
              <a:rect l="l" t="t" r="r" b="b"/>
              <a:pathLst>
                <a:path w="1" h="120000" extrusionOk="0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8" name="Google Shape;28;p14"/>
            <p:cNvSpPr/>
            <p:nvPr/>
          </p:nvSpPr>
          <p:spPr>
            <a:xfrm>
              <a:off x="-1673225" y="2767013"/>
              <a:ext cx="36513" cy="1587"/>
            </a:xfrm>
            <a:custGeom>
              <a:avLst/>
              <a:gdLst/>
              <a:ahLst/>
              <a:cxnLst/>
              <a:rect l="l" t="t" r="r" b="b"/>
              <a:pathLst>
                <a:path w="19" h="1" extrusionOk="0">
                  <a:moveTo>
                    <a:pt x="3" y="0"/>
                  </a:moveTo>
                  <a:lnTo>
                    <a:pt x="3" y="0"/>
                  </a:lnTo>
                  <a:lnTo>
                    <a:pt x="0" y="1"/>
                  </a:lnTo>
                  <a:cubicBezTo>
                    <a:pt x="4" y="0"/>
                    <a:pt x="19" y="0"/>
                    <a:pt x="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9" name="Google Shape;29;p14"/>
            <p:cNvSpPr/>
            <p:nvPr/>
          </p:nvSpPr>
          <p:spPr>
            <a:xfrm>
              <a:off x="2690812" y="2811463"/>
              <a:ext cx="47625" cy="4762"/>
            </a:xfrm>
            <a:custGeom>
              <a:avLst/>
              <a:gdLst/>
              <a:ahLst/>
              <a:cxnLst/>
              <a:rect l="l" t="t" r="r" b="b"/>
              <a:pathLst>
                <a:path w="25" h="2" extrusionOk="0">
                  <a:moveTo>
                    <a:pt x="13" y="0"/>
                  </a:moveTo>
                  <a:lnTo>
                    <a:pt x="13" y="0"/>
                  </a:lnTo>
                  <a:cubicBezTo>
                    <a:pt x="12" y="0"/>
                    <a:pt x="7" y="1"/>
                    <a:pt x="0" y="2"/>
                  </a:cubicBezTo>
                  <a:lnTo>
                    <a:pt x="25" y="0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0" name="Google Shape;30;p14"/>
            <p:cNvSpPr/>
            <p:nvPr/>
          </p:nvSpPr>
          <p:spPr>
            <a:xfrm>
              <a:off x="2822575" y="2794000"/>
              <a:ext cx="163513" cy="4762"/>
            </a:xfrm>
            <a:custGeom>
              <a:avLst/>
              <a:gdLst/>
              <a:ahLst/>
              <a:cxnLst/>
              <a:rect l="l" t="t" r="r" b="b"/>
              <a:pathLst>
                <a:path w="85" h="2" extrusionOk="0">
                  <a:moveTo>
                    <a:pt x="0" y="2"/>
                  </a:moveTo>
                  <a:lnTo>
                    <a:pt x="0" y="2"/>
                  </a:lnTo>
                  <a:lnTo>
                    <a:pt x="62" y="1"/>
                  </a:lnTo>
                  <a:lnTo>
                    <a:pt x="8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1" name="Google Shape;31;p14"/>
            <p:cNvSpPr/>
            <p:nvPr/>
          </p:nvSpPr>
          <p:spPr>
            <a:xfrm>
              <a:off x="715962" y="2809875"/>
              <a:ext cx="1911350" cy="50800"/>
            </a:xfrm>
            <a:custGeom>
              <a:avLst/>
              <a:gdLst/>
              <a:ahLst/>
              <a:cxnLst/>
              <a:rect l="l" t="t" r="r" b="b"/>
              <a:pathLst>
                <a:path w="996" h="23" extrusionOk="0">
                  <a:moveTo>
                    <a:pt x="375" y="13"/>
                  </a:moveTo>
                  <a:lnTo>
                    <a:pt x="375" y="13"/>
                  </a:lnTo>
                  <a:cubicBezTo>
                    <a:pt x="247" y="14"/>
                    <a:pt x="407" y="10"/>
                    <a:pt x="348" y="9"/>
                  </a:cubicBezTo>
                  <a:cubicBezTo>
                    <a:pt x="312" y="10"/>
                    <a:pt x="299" y="11"/>
                    <a:pt x="277" y="12"/>
                  </a:cubicBezTo>
                  <a:cubicBezTo>
                    <a:pt x="379" y="10"/>
                    <a:pt x="263" y="17"/>
                    <a:pt x="366" y="16"/>
                  </a:cubicBezTo>
                  <a:cubicBezTo>
                    <a:pt x="352" y="19"/>
                    <a:pt x="292" y="19"/>
                    <a:pt x="257" y="19"/>
                  </a:cubicBezTo>
                  <a:cubicBezTo>
                    <a:pt x="218" y="16"/>
                    <a:pt x="292" y="17"/>
                    <a:pt x="301" y="14"/>
                  </a:cubicBezTo>
                  <a:cubicBezTo>
                    <a:pt x="259" y="14"/>
                    <a:pt x="267" y="15"/>
                    <a:pt x="249" y="16"/>
                  </a:cubicBezTo>
                  <a:cubicBezTo>
                    <a:pt x="184" y="16"/>
                    <a:pt x="115" y="20"/>
                    <a:pt x="76" y="16"/>
                  </a:cubicBezTo>
                  <a:cubicBezTo>
                    <a:pt x="29" y="17"/>
                    <a:pt x="32" y="18"/>
                    <a:pt x="5" y="20"/>
                  </a:cubicBezTo>
                  <a:cubicBezTo>
                    <a:pt x="0" y="23"/>
                    <a:pt x="75" y="21"/>
                    <a:pt x="93" y="23"/>
                  </a:cubicBezTo>
                  <a:cubicBezTo>
                    <a:pt x="89" y="23"/>
                    <a:pt x="82" y="23"/>
                    <a:pt x="84" y="22"/>
                  </a:cubicBezTo>
                  <a:lnTo>
                    <a:pt x="125" y="23"/>
                  </a:lnTo>
                  <a:cubicBezTo>
                    <a:pt x="86" y="22"/>
                    <a:pt x="130" y="20"/>
                    <a:pt x="151" y="20"/>
                  </a:cubicBezTo>
                  <a:cubicBezTo>
                    <a:pt x="165" y="20"/>
                    <a:pt x="195" y="19"/>
                    <a:pt x="191" y="20"/>
                  </a:cubicBezTo>
                  <a:lnTo>
                    <a:pt x="168" y="21"/>
                  </a:lnTo>
                  <a:cubicBezTo>
                    <a:pt x="198" y="22"/>
                    <a:pt x="233" y="19"/>
                    <a:pt x="264" y="20"/>
                  </a:cubicBezTo>
                  <a:cubicBezTo>
                    <a:pt x="265" y="21"/>
                    <a:pt x="254" y="21"/>
                    <a:pt x="252" y="22"/>
                  </a:cubicBezTo>
                  <a:cubicBezTo>
                    <a:pt x="286" y="20"/>
                    <a:pt x="320" y="20"/>
                    <a:pt x="371" y="18"/>
                  </a:cubicBezTo>
                  <a:lnTo>
                    <a:pt x="341" y="21"/>
                  </a:lnTo>
                  <a:cubicBezTo>
                    <a:pt x="382" y="18"/>
                    <a:pt x="475" y="19"/>
                    <a:pt x="539" y="20"/>
                  </a:cubicBezTo>
                  <a:cubicBezTo>
                    <a:pt x="532" y="20"/>
                    <a:pt x="519" y="19"/>
                    <a:pt x="527" y="19"/>
                  </a:cubicBezTo>
                  <a:cubicBezTo>
                    <a:pt x="564" y="18"/>
                    <a:pt x="593" y="20"/>
                    <a:pt x="575" y="21"/>
                  </a:cubicBezTo>
                  <a:cubicBezTo>
                    <a:pt x="612" y="19"/>
                    <a:pt x="716" y="23"/>
                    <a:pt x="766" y="20"/>
                  </a:cubicBezTo>
                  <a:lnTo>
                    <a:pt x="996" y="5"/>
                  </a:lnTo>
                  <a:cubicBezTo>
                    <a:pt x="988" y="5"/>
                    <a:pt x="978" y="6"/>
                    <a:pt x="969" y="6"/>
                  </a:cubicBezTo>
                  <a:cubicBezTo>
                    <a:pt x="948" y="3"/>
                    <a:pt x="937" y="4"/>
                    <a:pt x="973" y="1"/>
                  </a:cubicBezTo>
                  <a:cubicBezTo>
                    <a:pt x="937" y="3"/>
                    <a:pt x="951" y="5"/>
                    <a:pt x="897" y="5"/>
                  </a:cubicBezTo>
                  <a:cubicBezTo>
                    <a:pt x="918" y="3"/>
                    <a:pt x="924" y="0"/>
                    <a:pt x="872" y="0"/>
                  </a:cubicBezTo>
                  <a:cubicBezTo>
                    <a:pt x="742" y="3"/>
                    <a:pt x="656" y="10"/>
                    <a:pt x="535" y="14"/>
                  </a:cubicBezTo>
                  <a:cubicBezTo>
                    <a:pt x="530" y="12"/>
                    <a:pt x="435" y="13"/>
                    <a:pt x="389" y="13"/>
                  </a:cubicBezTo>
                  <a:cubicBezTo>
                    <a:pt x="406" y="11"/>
                    <a:pt x="441" y="10"/>
                    <a:pt x="476" y="9"/>
                  </a:cubicBezTo>
                  <a:lnTo>
                    <a:pt x="387" y="9"/>
                  </a:lnTo>
                  <a:lnTo>
                    <a:pt x="375" y="1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2" name="Google Shape;32;p14"/>
            <p:cNvSpPr/>
            <p:nvPr/>
          </p:nvSpPr>
          <p:spPr>
            <a:xfrm>
              <a:off x="1995487" y="2822575"/>
              <a:ext cx="20638" cy="0"/>
            </a:xfrm>
            <a:custGeom>
              <a:avLst/>
              <a:gdLst/>
              <a:ahLst/>
              <a:cxnLst/>
              <a:rect l="l" t="t" r="r" b="b"/>
              <a:pathLst>
                <a:path w="10" h="120000" extrusionOk="0">
                  <a:moveTo>
                    <a:pt x="10" y="0"/>
                  </a:moveTo>
                  <a:lnTo>
                    <a:pt x="10" y="0"/>
                  </a:lnTo>
                  <a:lnTo>
                    <a:pt x="0" y="0"/>
                  </a:lnTo>
                  <a:cubicBezTo>
                    <a:pt x="1" y="0"/>
                    <a:pt x="4" y="0"/>
                    <a:pt x="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3" name="Google Shape;33;p14"/>
            <p:cNvSpPr/>
            <p:nvPr/>
          </p:nvSpPr>
          <p:spPr>
            <a:xfrm>
              <a:off x="1630362" y="2830513"/>
              <a:ext cx="22225" cy="0"/>
            </a:xfrm>
            <a:custGeom>
              <a:avLst/>
              <a:gdLst/>
              <a:ahLst/>
              <a:cxnLst/>
              <a:rect l="l" t="t" r="r" b="b"/>
              <a:pathLst>
                <a:path w="12" h="120000" extrusionOk="0">
                  <a:moveTo>
                    <a:pt x="11" y="0"/>
                  </a:moveTo>
                  <a:lnTo>
                    <a:pt x="11" y="0"/>
                  </a:lnTo>
                  <a:cubicBezTo>
                    <a:pt x="12" y="0"/>
                    <a:pt x="11" y="0"/>
                    <a:pt x="12" y="0"/>
                  </a:cubicBez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4" name="Google Shape;34;p14"/>
            <p:cNvSpPr/>
            <p:nvPr/>
          </p:nvSpPr>
          <p:spPr>
            <a:xfrm>
              <a:off x="2651125" y="2798763"/>
              <a:ext cx="46038" cy="1587"/>
            </a:xfrm>
            <a:custGeom>
              <a:avLst/>
              <a:gdLst/>
              <a:ahLst/>
              <a:cxnLst/>
              <a:rect l="l" t="t" r="r" b="b"/>
              <a:pathLst>
                <a:path w="24" h="1" extrusionOk="0">
                  <a:moveTo>
                    <a:pt x="3" y="1"/>
                  </a:moveTo>
                  <a:lnTo>
                    <a:pt x="3" y="1"/>
                  </a:lnTo>
                  <a:lnTo>
                    <a:pt x="24" y="0"/>
                  </a:lnTo>
                  <a:lnTo>
                    <a:pt x="8" y="1"/>
                  </a:lnTo>
                  <a:cubicBezTo>
                    <a:pt x="2" y="1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5" name="Google Shape;35;p14"/>
            <p:cNvSpPr/>
            <p:nvPr/>
          </p:nvSpPr>
          <p:spPr>
            <a:xfrm>
              <a:off x="2698750" y="2809875"/>
              <a:ext cx="19050" cy="1587"/>
            </a:xfrm>
            <a:custGeom>
              <a:avLst/>
              <a:gdLst/>
              <a:ahLst/>
              <a:cxnLst/>
              <a:rect l="l" t="t" r="r" b="b"/>
              <a:pathLst>
                <a:path w="10" h="1" extrusionOk="0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lnTo>
                    <a:pt x="9" y="1"/>
                  </a:lnTo>
                  <a:cubicBezTo>
                    <a:pt x="10" y="0"/>
                    <a:pt x="9" y="0"/>
                    <a:pt x="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6" name="Google Shape;36;p14"/>
            <p:cNvSpPr/>
            <p:nvPr/>
          </p:nvSpPr>
          <p:spPr>
            <a:xfrm>
              <a:off x="469900" y="2800350"/>
              <a:ext cx="23813" cy="3175"/>
            </a:xfrm>
            <a:custGeom>
              <a:avLst/>
              <a:gdLst/>
              <a:ahLst/>
              <a:cxnLst/>
              <a:rect l="l" t="t" r="r" b="b"/>
              <a:pathLst>
                <a:path w="13" h="1" extrusionOk="0">
                  <a:moveTo>
                    <a:pt x="13" y="0"/>
                  </a:moveTo>
                  <a:lnTo>
                    <a:pt x="13" y="0"/>
                  </a:lnTo>
                  <a:lnTo>
                    <a:pt x="0" y="1"/>
                  </a:lnTo>
                  <a:cubicBezTo>
                    <a:pt x="8" y="1"/>
                    <a:pt x="11" y="1"/>
                    <a:pt x="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7" name="Google Shape;37;p14"/>
            <p:cNvSpPr/>
            <p:nvPr/>
          </p:nvSpPr>
          <p:spPr>
            <a:xfrm>
              <a:off x="998537" y="2811463"/>
              <a:ext cx="1076325" cy="20637"/>
            </a:xfrm>
            <a:custGeom>
              <a:avLst/>
              <a:gdLst/>
              <a:ahLst/>
              <a:cxnLst/>
              <a:rect l="l" t="t" r="r" b="b"/>
              <a:pathLst>
                <a:path w="561" h="9" extrusionOk="0">
                  <a:moveTo>
                    <a:pt x="85" y="9"/>
                  </a:moveTo>
                  <a:lnTo>
                    <a:pt x="85" y="9"/>
                  </a:lnTo>
                  <a:cubicBezTo>
                    <a:pt x="130" y="9"/>
                    <a:pt x="90" y="6"/>
                    <a:pt x="154" y="6"/>
                  </a:cubicBezTo>
                  <a:lnTo>
                    <a:pt x="135" y="6"/>
                  </a:lnTo>
                  <a:cubicBezTo>
                    <a:pt x="180" y="5"/>
                    <a:pt x="260" y="5"/>
                    <a:pt x="314" y="5"/>
                  </a:cubicBezTo>
                  <a:cubicBezTo>
                    <a:pt x="308" y="6"/>
                    <a:pt x="347" y="6"/>
                    <a:pt x="341" y="8"/>
                  </a:cubicBezTo>
                  <a:cubicBezTo>
                    <a:pt x="377" y="8"/>
                    <a:pt x="414" y="7"/>
                    <a:pt x="433" y="5"/>
                  </a:cubicBezTo>
                  <a:cubicBezTo>
                    <a:pt x="456" y="6"/>
                    <a:pt x="491" y="4"/>
                    <a:pt x="520" y="5"/>
                  </a:cubicBezTo>
                  <a:cubicBezTo>
                    <a:pt x="507" y="4"/>
                    <a:pt x="561" y="1"/>
                    <a:pt x="490" y="3"/>
                  </a:cubicBezTo>
                  <a:cubicBezTo>
                    <a:pt x="496" y="3"/>
                    <a:pt x="492" y="2"/>
                    <a:pt x="498" y="2"/>
                  </a:cubicBezTo>
                  <a:cubicBezTo>
                    <a:pt x="452" y="1"/>
                    <a:pt x="434" y="3"/>
                    <a:pt x="395" y="3"/>
                  </a:cubicBezTo>
                  <a:cubicBezTo>
                    <a:pt x="372" y="2"/>
                    <a:pt x="433" y="2"/>
                    <a:pt x="411" y="1"/>
                  </a:cubicBezTo>
                  <a:cubicBezTo>
                    <a:pt x="362" y="2"/>
                    <a:pt x="258" y="0"/>
                    <a:pt x="261" y="4"/>
                  </a:cubicBezTo>
                  <a:cubicBezTo>
                    <a:pt x="225" y="5"/>
                    <a:pt x="220" y="4"/>
                    <a:pt x="210" y="3"/>
                  </a:cubicBezTo>
                  <a:cubicBezTo>
                    <a:pt x="153" y="7"/>
                    <a:pt x="0" y="1"/>
                    <a:pt x="1" y="7"/>
                  </a:cubicBezTo>
                  <a:cubicBezTo>
                    <a:pt x="21" y="7"/>
                    <a:pt x="55" y="7"/>
                    <a:pt x="85" y="6"/>
                  </a:cubicBezTo>
                  <a:lnTo>
                    <a:pt x="85" y="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8" name="Google Shape;38;p14"/>
            <p:cNvSpPr/>
            <p:nvPr/>
          </p:nvSpPr>
          <p:spPr>
            <a:xfrm>
              <a:off x="2495550" y="2803525"/>
              <a:ext cx="17463" cy="0"/>
            </a:xfrm>
            <a:custGeom>
              <a:avLst/>
              <a:gdLst/>
              <a:ahLst/>
              <a:cxnLst/>
              <a:rect l="l" t="t" r="r" b="b"/>
              <a:pathLst>
                <a:path w="9" h="120000" extrusionOk="0">
                  <a:moveTo>
                    <a:pt x="9" y="0"/>
                  </a:moveTo>
                  <a:lnTo>
                    <a:pt x="9" y="0"/>
                  </a:lnTo>
                  <a:lnTo>
                    <a:pt x="0" y="0"/>
                  </a:lnTo>
                  <a:lnTo>
                    <a:pt x="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9" name="Google Shape;39;p14"/>
            <p:cNvSpPr/>
            <p:nvPr/>
          </p:nvSpPr>
          <p:spPr>
            <a:xfrm>
              <a:off x="2538412" y="2816225"/>
              <a:ext cx="1057275" cy="31750"/>
            </a:xfrm>
            <a:custGeom>
              <a:avLst/>
              <a:gdLst/>
              <a:ahLst/>
              <a:cxnLst/>
              <a:rect l="l" t="t" r="r" b="b"/>
              <a:pathLst>
                <a:path w="551" h="14" extrusionOk="0">
                  <a:moveTo>
                    <a:pt x="495" y="10"/>
                  </a:moveTo>
                  <a:lnTo>
                    <a:pt x="495" y="10"/>
                  </a:lnTo>
                  <a:lnTo>
                    <a:pt x="461" y="9"/>
                  </a:lnTo>
                  <a:cubicBezTo>
                    <a:pt x="469" y="10"/>
                    <a:pt x="482" y="10"/>
                    <a:pt x="495" y="10"/>
                  </a:cubicBezTo>
                  <a:close/>
                  <a:moveTo>
                    <a:pt x="551" y="9"/>
                  </a:moveTo>
                  <a:lnTo>
                    <a:pt x="551" y="9"/>
                  </a:lnTo>
                  <a:lnTo>
                    <a:pt x="532" y="13"/>
                  </a:lnTo>
                  <a:cubicBezTo>
                    <a:pt x="425" y="14"/>
                    <a:pt x="387" y="13"/>
                    <a:pt x="294" y="13"/>
                  </a:cubicBezTo>
                  <a:cubicBezTo>
                    <a:pt x="287" y="12"/>
                    <a:pt x="298" y="12"/>
                    <a:pt x="304" y="12"/>
                  </a:cubicBezTo>
                  <a:cubicBezTo>
                    <a:pt x="238" y="13"/>
                    <a:pt x="140" y="12"/>
                    <a:pt x="93" y="14"/>
                  </a:cubicBezTo>
                  <a:cubicBezTo>
                    <a:pt x="72" y="14"/>
                    <a:pt x="17" y="13"/>
                    <a:pt x="38" y="12"/>
                  </a:cubicBezTo>
                  <a:cubicBezTo>
                    <a:pt x="28" y="12"/>
                    <a:pt x="16" y="12"/>
                    <a:pt x="4" y="12"/>
                  </a:cubicBezTo>
                  <a:cubicBezTo>
                    <a:pt x="1" y="11"/>
                    <a:pt x="30" y="12"/>
                    <a:pt x="31" y="11"/>
                  </a:cubicBezTo>
                  <a:cubicBezTo>
                    <a:pt x="22" y="11"/>
                    <a:pt x="18" y="10"/>
                    <a:pt x="16" y="11"/>
                  </a:cubicBezTo>
                  <a:cubicBezTo>
                    <a:pt x="32" y="10"/>
                    <a:pt x="0" y="6"/>
                    <a:pt x="73" y="6"/>
                  </a:cubicBezTo>
                  <a:cubicBezTo>
                    <a:pt x="101" y="9"/>
                    <a:pt x="22" y="7"/>
                    <a:pt x="39" y="10"/>
                  </a:cubicBezTo>
                  <a:cubicBezTo>
                    <a:pt x="63" y="10"/>
                    <a:pt x="60" y="9"/>
                    <a:pt x="62" y="8"/>
                  </a:cubicBezTo>
                  <a:cubicBezTo>
                    <a:pt x="93" y="8"/>
                    <a:pt x="92" y="9"/>
                    <a:pt x="90" y="10"/>
                  </a:cubicBezTo>
                  <a:cubicBezTo>
                    <a:pt x="102" y="9"/>
                    <a:pt x="141" y="10"/>
                    <a:pt x="157" y="9"/>
                  </a:cubicBezTo>
                  <a:cubicBezTo>
                    <a:pt x="216" y="8"/>
                    <a:pt x="154" y="11"/>
                    <a:pt x="193" y="11"/>
                  </a:cubicBezTo>
                  <a:lnTo>
                    <a:pt x="215" y="8"/>
                  </a:lnTo>
                  <a:lnTo>
                    <a:pt x="280" y="8"/>
                  </a:lnTo>
                  <a:cubicBezTo>
                    <a:pt x="373" y="7"/>
                    <a:pt x="266" y="2"/>
                    <a:pt x="373" y="0"/>
                  </a:cubicBezTo>
                  <a:cubicBezTo>
                    <a:pt x="359" y="2"/>
                    <a:pt x="402" y="5"/>
                    <a:pt x="452" y="6"/>
                  </a:cubicBezTo>
                  <a:cubicBezTo>
                    <a:pt x="422" y="6"/>
                    <a:pt x="367" y="8"/>
                    <a:pt x="329" y="7"/>
                  </a:cubicBezTo>
                  <a:cubicBezTo>
                    <a:pt x="383" y="10"/>
                    <a:pt x="254" y="8"/>
                    <a:pt x="282" y="11"/>
                  </a:cubicBezTo>
                  <a:cubicBezTo>
                    <a:pt x="309" y="9"/>
                    <a:pt x="354" y="9"/>
                    <a:pt x="389" y="9"/>
                  </a:cubicBezTo>
                  <a:lnTo>
                    <a:pt x="377" y="10"/>
                  </a:lnTo>
                  <a:cubicBezTo>
                    <a:pt x="414" y="10"/>
                    <a:pt x="442" y="7"/>
                    <a:pt x="494" y="8"/>
                  </a:cubicBezTo>
                  <a:cubicBezTo>
                    <a:pt x="519" y="8"/>
                    <a:pt x="514" y="9"/>
                    <a:pt x="510" y="9"/>
                  </a:cubicBezTo>
                  <a:cubicBezTo>
                    <a:pt x="531" y="9"/>
                    <a:pt x="551" y="8"/>
                    <a:pt x="551" y="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0" name="Google Shape;40;p14"/>
            <p:cNvSpPr/>
            <p:nvPr/>
          </p:nvSpPr>
          <p:spPr>
            <a:xfrm>
              <a:off x="11777663" y="2757488"/>
              <a:ext cx="19050" cy="3175"/>
            </a:xfrm>
            <a:custGeom>
              <a:avLst/>
              <a:gdLst/>
              <a:ahLst/>
              <a:cxnLst/>
              <a:rect l="l" t="t" r="r" b="b"/>
              <a:pathLst>
                <a:path w="10" h="1" extrusionOk="0">
                  <a:moveTo>
                    <a:pt x="0" y="0"/>
                  </a:moveTo>
                  <a:lnTo>
                    <a:pt x="0" y="0"/>
                  </a:lnTo>
                  <a:lnTo>
                    <a:pt x="10" y="1"/>
                  </a:ln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1" name="Google Shape;41;p14"/>
            <p:cNvSpPr/>
            <p:nvPr/>
          </p:nvSpPr>
          <p:spPr>
            <a:xfrm>
              <a:off x="5983288" y="2741613"/>
              <a:ext cx="38100" cy="0"/>
            </a:xfrm>
            <a:custGeom>
              <a:avLst/>
              <a:gdLst/>
              <a:ahLst/>
              <a:cxnLst/>
              <a:rect l="l" t="t" r="r" b="b"/>
              <a:pathLst>
                <a:path w="20" h="120000" extrusionOk="0">
                  <a:moveTo>
                    <a:pt x="0" y="0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2" name="Google Shape;42;p14"/>
            <p:cNvSpPr/>
            <p:nvPr/>
          </p:nvSpPr>
          <p:spPr>
            <a:xfrm>
              <a:off x="6832600" y="2713038"/>
              <a:ext cx="53975" cy="1587"/>
            </a:xfrm>
            <a:custGeom>
              <a:avLst/>
              <a:gdLst/>
              <a:ahLst/>
              <a:cxnLst/>
              <a:rect l="l" t="t" r="r" b="b"/>
              <a:pathLst>
                <a:path w="28" h="1" extrusionOk="0">
                  <a:moveTo>
                    <a:pt x="0" y="1"/>
                  </a:moveTo>
                  <a:lnTo>
                    <a:pt x="0" y="1"/>
                  </a:lnTo>
                  <a:lnTo>
                    <a:pt x="28" y="0"/>
                  </a:lnTo>
                  <a:cubicBezTo>
                    <a:pt x="17" y="0"/>
                    <a:pt x="8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3" name="Google Shape;43;p14"/>
            <p:cNvSpPr/>
            <p:nvPr/>
          </p:nvSpPr>
          <p:spPr>
            <a:xfrm>
              <a:off x="11317288" y="2755900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5" h="120000" extrusionOk="0">
                  <a:moveTo>
                    <a:pt x="5" y="0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4" name="Google Shape;44;p14"/>
            <p:cNvSpPr/>
            <p:nvPr/>
          </p:nvSpPr>
          <p:spPr>
            <a:xfrm>
              <a:off x="8534400" y="2735263"/>
              <a:ext cx="30163" cy="0"/>
            </a:xfrm>
            <a:custGeom>
              <a:avLst/>
              <a:gdLst/>
              <a:ahLst/>
              <a:cxnLst/>
              <a:rect l="l" t="t" r="r" b="b"/>
              <a:pathLst>
                <a:path w="16" h="120000" extrusionOk="0">
                  <a:moveTo>
                    <a:pt x="0" y="0"/>
                  </a:moveTo>
                  <a:lnTo>
                    <a:pt x="0" y="0"/>
                  </a:lnTo>
                  <a:cubicBezTo>
                    <a:pt x="4" y="0"/>
                    <a:pt x="9" y="0"/>
                    <a:pt x="16" y="0"/>
                  </a:cubicBezTo>
                  <a:cubicBezTo>
                    <a:pt x="15" y="0"/>
                    <a:pt x="9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5" name="Google Shape;45;p14"/>
            <p:cNvSpPr/>
            <p:nvPr/>
          </p:nvSpPr>
          <p:spPr>
            <a:xfrm>
              <a:off x="6821488" y="2714625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5" h="120000" extrusionOk="0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6" name="Google Shape;46;p14"/>
            <p:cNvSpPr/>
            <p:nvPr/>
          </p:nvSpPr>
          <p:spPr>
            <a:xfrm>
              <a:off x="5583238" y="2719388"/>
              <a:ext cx="25400" cy="0"/>
            </a:xfrm>
            <a:custGeom>
              <a:avLst/>
              <a:gdLst/>
              <a:ahLst/>
              <a:cxnLst/>
              <a:rect l="l" t="t" r="r" b="b"/>
              <a:pathLst>
                <a:path w="13" h="120000" extrusionOk="0">
                  <a:moveTo>
                    <a:pt x="13" y="0"/>
                  </a:moveTo>
                  <a:lnTo>
                    <a:pt x="13" y="0"/>
                  </a:lnTo>
                  <a:lnTo>
                    <a:pt x="0" y="0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7" name="Google Shape;47;p14"/>
            <p:cNvSpPr/>
            <p:nvPr/>
          </p:nvSpPr>
          <p:spPr>
            <a:xfrm>
              <a:off x="5638800" y="2740025"/>
              <a:ext cx="23813" cy="1587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8" name="Google Shape;48;p14"/>
            <p:cNvSpPr/>
            <p:nvPr/>
          </p:nvSpPr>
          <p:spPr>
            <a:xfrm>
              <a:off x="4303712" y="2728913"/>
              <a:ext cx="50800" cy="0"/>
            </a:xfrm>
            <a:custGeom>
              <a:avLst/>
              <a:gdLst/>
              <a:ahLst/>
              <a:cxnLst/>
              <a:rect l="l" t="t" r="r" b="b"/>
              <a:pathLst>
                <a:path w="26" h="120000" extrusionOk="0">
                  <a:moveTo>
                    <a:pt x="26" y="0"/>
                  </a:moveTo>
                  <a:lnTo>
                    <a:pt x="26" y="0"/>
                  </a:lnTo>
                  <a:lnTo>
                    <a:pt x="0" y="0"/>
                  </a:lnTo>
                  <a:cubicBezTo>
                    <a:pt x="13" y="0"/>
                    <a:pt x="20" y="0"/>
                    <a:pt x="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9" name="Google Shape;49;p14"/>
            <p:cNvSpPr/>
            <p:nvPr/>
          </p:nvSpPr>
          <p:spPr>
            <a:xfrm>
              <a:off x="5519738" y="2735263"/>
              <a:ext cx="9525" cy="3175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cubicBezTo>
                    <a:pt x="3" y="1"/>
                    <a:pt x="5" y="1"/>
                    <a:pt x="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0" name="Google Shape;50;p14"/>
            <p:cNvSpPr/>
            <p:nvPr/>
          </p:nvSpPr>
          <p:spPr>
            <a:xfrm>
              <a:off x="12096750" y="2784475"/>
              <a:ext cx="6350" cy="0"/>
            </a:xfrm>
            <a:custGeom>
              <a:avLst/>
              <a:gdLst/>
              <a:ahLst/>
              <a:cxnLst/>
              <a:rect l="l" t="t" r="r" b="b"/>
              <a:pathLst>
                <a:path w="3" h="120000" extrusionOk="0">
                  <a:moveTo>
                    <a:pt x="3" y="0"/>
                  </a:move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1" name="Google Shape;51;p14"/>
            <p:cNvSpPr/>
            <p:nvPr/>
          </p:nvSpPr>
          <p:spPr>
            <a:xfrm>
              <a:off x="12225338" y="2773363"/>
              <a:ext cx="46038" cy="0"/>
            </a:xfrm>
            <a:custGeom>
              <a:avLst/>
              <a:gdLst/>
              <a:ahLst/>
              <a:cxnLst/>
              <a:rect l="l" t="t" r="r" b="b"/>
              <a:pathLst>
                <a:path w="24" h="120000" extrusionOk="0">
                  <a:moveTo>
                    <a:pt x="0" y="0"/>
                  </a:moveTo>
                  <a:lnTo>
                    <a:pt x="0" y="0"/>
                  </a:lnTo>
                  <a:lnTo>
                    <a:pt x="24" y="0"/>
                  </a:lnTo>
                  <a:cubicBezTo>
                    <a:pt x="15" y="0"/>
                    <a:pt x="6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2" name="Google Shape;52;p14"/>
            <p:cNvSpPr/>
            <p:nvPr/>
          </p:nvSpPr>
          <p:spPr>
            <a:xfrm>
              <a:off x="9274175" y="2746375"/>
              <a:ext cx="55563" cy="4762"/>
            </a:xfrm>
            <a:custGeom>
              <a:avLst/>
              <a:gdLst/>
              <a:ahLst/>
              <a:cxnLst/>
              <a:rect l="l" t="t" r="r" b="b"/>
              <a:pathLst>
                <a:path w="29" h="2" extrusionOk="0">
                  <a:moveTo>
                    <a:pt x="0" y="1"/>
                  </a:moveTo>
                  <a:lnTo>
                    <a:pt x="0" y="1"/>
                  </a:lnTo>
                  <a:cubicBezTo>
                    <a:pt x="7" y="1"/>
                    <a:pt x="23" y="2"/>
                    <a:pt x="15" y="2"/>
                  </a:cubicBezTo>
                  <a:cubicBezTo>
                    <a:pt x="29" y="2"/>
                    <a:pt x="2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3" name="Google Shape;53;p14"/>
            <p:cNvSpPr/>
            <p:nvPr/>
          </p:nvSpPr>
          <p:spPr>
            <a:xfrm>
              <a:off x="11847513" y="2827338"/>
              <a:ext cx="34925" cy="3175"/>
            </a:xfrm>
            <a:custGeom>
              <a:avLst/>
              <a:gdLst/>
              <a:ahLst/>
              <a:cxnLst/>
              <a:rect l="l" t="t" r="r" b="b"/>
              <a:pathLst>
                <a:path w="18" h="1" extrusionOk="0">
                  <a:moveTo>
                    <a:pt x="3" y="1"/>
                  </a:moveTo>
                  <a:lnTo>
                    <a:pt x="3" y="1"/>
                  </a:lnTo>
                  <a:cubicBezTo>
                    <a:pt x="7" y="1"/>
                    <a:pt x="13" y="0"/>
                    <a:pt x="18" y="0"/>
                  </a:cubicBezTo>
                  <a:cubicBezTo>
                    <a:pt x="8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4" name="Google Shape;54;p14"/>
            <p:cNvSpPr/>
            <p:nvPr/>
          </p:nvSpPr>
          <p:spPr>
            <a:xfrm>
              <a:off x="11882438" y="2825750"/>
              <a:ext cx="25400" cy="1587"/>
            </a:xfrm>
            <a:custGeom>
              <a:avLst/>
              <a:gdLst/>
              <a:ahLst/>
              <a:cxnLst/>
              <a:rect l="l" t="t" r="r" b="b"/>
              <a:pathLst>
                <a:path w="14" h="1" extrusionOk="0">
                  <a:moveTo>
                    <a:pt x="0" y="1"/>
                  </a:moveTo>
                  <a:lnTo>
                    <a:pt x="0" y="1"/>
                  </a:lnTo>
                  <a:lnTo>
                    <a:pt x="14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5" name="Google Shape;55;p14"/>
            <p:cNvSpPr/>
            <p:nvPr/>
          </p:nvSpPr>
          <p:spPr>
            <a:xfrm>
              <a:off x="8915400" y="2809875"/>
              <a:ext cx="15875" cy="1587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8" y="1"/>
                  </a:moveTo>
                  <a:lnTo>
                    <a:pt x="8" y="1"/>
                  </a:lnTo>
                  <a:cubicBezTo>
                    <a:pt x="6" y="0"/>
                    <a:pt x="3" y="0"/>
                    <a:pt x="0" y="0"/>
                  </a:cubicBezTo>
                  <a:cubicBezTo>
                    <a:pt x="1" y="0"/>
                    <a:pt x="4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6" name="Google Shape;56;p14"/>
            <p:cNvSpPr/>
            <p:nvPr/>
          </p:nvSpPr>
          <p:spPr>
            <a:xfrm>
              <a:off x="12109450" y="2752725"/>
              <a:ext cx="454025" cy="23812"/>
            </a:xfrm>
            <a:custGeom>
              <a:avLst/>
              <a:gdLst/>
              <a:ahLst/>
              <a:cxnLst/>
              <a:rect l="l" t="t" r="r" b="b"/>
              <a:pathLst>
                <a:path w="236" h="10" extrusionOk="0">
                  <a:moveTo>
                    <a:pt x="102" y="10"/>
                  </a:moveTo>
                  <a:lnTo>
                    <a:pt x="102" y="10"/>
                  </a:lnTo>
                  <a:cubicBezTo>
                    <a:pt x="107" y="9"/>
                    <a:pt x="208" y="8"/>
                    <a:pt x="123" y="7"/>
                  </a:cubicBezTo>
                  <a:cubicBezTo>
                    <a:pt x="126" y="4"/>
                    <a:pt x="177" y="6"/>
                    <a:pt x="200" y="6"/>
                  </a:cubicBezTo>
                  <a:cubicBezTo>
                    <a:pt x="184" y="5"/>
                    <a:pt x="208" y="4"/>
                    <a:pt x="203" y="3"/>
                  </a:cubicBezTo>
                  <a:cubicBezTo>
                    <a:pt x="192" y="4"/>
                    <a:pt x="179" y="4"/>
                    <a:pt x="160" y="4"/>
                  </a:cubicBezTo>
                  <a:cubicBezTo>
                    <a:pt x="152" y="3"/>
                    <a:pt x="180" y="2"/>
                    <a:pt x="202" y="3"/>
                  </a:cubicBezTo>
                  <a:cubicBezTo>
                    <a:pt x="175" y="1"/>
                    <a:pt x="236" y="1"/>
                    <a:pt x="198" y="0"/>
                  </a:cubicBezTo>
                  <a:cubicBezTo>
                    <a:pt x="116" y="0"/>
                    <a:pt x="57" y="0"/>
                    <a:pt x="0" y="4"/>
                  </a:cubicBezTo>
                  <a:cubicBezTo>
                    <a:pt x="46" y="3"/>
                    <a:pt x="99" y="3"/>
                    <a:pt x="137" y="4"/>
                  </a:cubicBezTo>
                  <a:lnTo>
                    <a:pt x="121" y="6"/>
                  </a:lnTo>
                  <a:cubicBezTo>
                    <a:pt x="78" y="4"/>
                    <a:pt x="51" y="5"/>
                    <a:pt x="8" y="5"/>
                  </a:cubicBezTo>
                  <a:lnTo>
                    <a:pt x="104" y="7"/>
                  </a:lnTo>
                  <a:cubicBezTo>
                    <a:pt x="149" y="9"/>
                    <a:pt x="119" y="9"/>
                    <a:pt x="84" y="9"/>
                  </a:cubicBezTo>
                  <a:cubicBezTo>
                    <a:pt x="92" y="9"/>
                    <a:pt x="100" y="9"/>
                    <a:pt x="102" y="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7" name="Google Shape;57;p14"/>
            <p:cNvSpPr/>
            <p:nvPr/>
          </p:nvSpPr>
          <p:spPr>
            <a:xfrm>
              <a:off x="12182475" y="2816225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5" h="120000" extrusionOk="0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8" name="Google Shape;58;p14"/>
            <p:cNvSpPr/>
            <p:nvPr/>
          </p:nvSpPr>
          <p:spPr>
            <a:xfrm>
              <a:off x="4348162" y="2827338"/>
              <a:ext cx="17463" cy="3175"/>
            </a:xfrm>
            <a:custGeom>
              <a:avLst/>
              <a:gdLst/>
              <a:ahLst/>
              <a:cxnLst/>
              <a:rect l="l" t="t" r="r" b="b"/>
              <a:pathLst>
                <a:path w="9" h="1" extrusionOk="0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cubicBezTo>
                    <a:pt x="7" y="0"/>
                    <a:pt x="9" y="0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9" name="Google Shape;59;p14"/>
            <p:cNvSpPr/>
            <p:nvPr/>
          </p:nvSpPr>
          <p:spPr>
            <a:xfrm>
              <a:off x="12071350" y="2790825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0" name="Google Shape;60;p14"/>
            <p:cNvSpPr/>
            <p:nvPr/>
          </p:nvSpPr>
          <p:spPr>
            <a:xfrm>
              <a:off x="4754563" y="2827338"/>
              <a:ext cx="4763" cy="0"/>
            </a:xfrm>
            <a:custGeom>
              <a:avLst/>
              <a:gdLst/>
              <a:ahLst/>
              <a:cxnLst/>
              <a:rect l="l" t="t" r="r" b="b"/>
              <a:pathLst>
                <a:path w="2" h="120000" extrusionOk="0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1" name="Google Shape;61;p14"/>
            <p:cNvSpPr/>
            <p:nvPr/>
          </p:nvSpPr>
          <p:spPr>
            <a:xfrm>
              <a:off x="4852988" y="2719388"/>
              <a:ext cx="9525" cy="3175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5" y="1"/>
                  </a:moveTo>
                  <a:lnTo>
                    <a:pt x="5" y="1"/>
                  </a:lnTo>
                  <a:cubicBezTo>
                    <a:pt x="5" y="1"/>
                    <a:pt x="5" y="1"/>
                    <a:pt x="4" y="0"/>
                  </a:cubicBezTo>
                  <a:cubicBezTo>
                    <a:pt x="0" y="1"/>
                    <a:pt x="2" y="1"/>
                    <a:pt x="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2" name="Google Shape;62;p14"/>
            <p:cNvSpPr/>
            <p:nvPr/>
          </p:nvSpPr>
          <p:spPr>
            <a:xfrm>
              <a:off x="4759325" y="2827338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3" name="Google Shape;63;p14"/>
            <p:cNvSpPr/>
            <p:nvPr/>
          </p:nvSpPr>
          <p:spPr>
            <a:xfrm>
              <a:off x="6654800" y="2805113"/>
              <a:ext cx="19050" cy="1587"/>
            </a:xfrm>
            <a:custGeom>
              <a:avLst/>
              <a:gdLst/>
              <a:ahLst/>
              <a:cxnLst/>
              <a:rect l="l" t="t" r="r" b="b"/>
              <a:pathLst>
                <a:path w="10" h="1" extrusionOk="0">
                  <a:moveTo>
                    <a:pt x="10" y="1"/>
                  </a:moveTo>
                  <a:lnTo>
                    <a:pt x="10" y="1"/>
                  </a:lnTo>
                  <a:lnTo>
                    <a:pt x="2" y="0"/>
                  </a:lnTo>
                  <a:cubicBezTo>
                    <a:pt x="0" y="0"/>
                    <a:pt x="2" y="0"/>
                    <a:pt x="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4" name="Google Shape;64;p14"/>
            <p:cNvSpPr/>
            <p:nvPr/>
          </p:nvSpPr>
          <p:spPr>
            <a:xfrm>
              <a:off x="6289675" y="2798763"/>
              <a:ext cx="6350" cy="0"/>
            </a:xfrm>
            <a:custGeom>
              <a:avLst/>
              <a:gdLst/>
              <a:ahLst/>
              <a:cxnLst/>
              <a:rect l="l" t="t" r="r" b="b"/>
              <a:pathLst>
                <a:path w="3" h="120000" extrusionOk="0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5" name="Google Shape;65;p14"/>
            <p:cNvSpPr/>
            <p:nvPr/>
          </p:nvSpPr>
          <p:spPr>
            <a:xfrm>
              <a:off x="9140825" y="2725738"/>
              <a:ext cx="44450" cy="0"/>
            </a:xfrm>
            <a:custGeom>
              <a:avLst/>
              <a:gdLst/>
              <a:ahLst/>
              <a:cxnLst/>
              <a:rect l="l" t="t" r="r" b="b"/>
              <a:pathLst>
                <a:path w="23" h="120000" extrusionOk="0">
                  <a:moveTo>
                    <a:pt x="23" y="0"/>
                  </a:moveTo>
                  <a:lnTo>
                    <a:pt x="23" y="0"/>
                  </a:lnTo>
                  <a:lnTo>
                    <a:pt x="0" y="0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6" name="Google Shape;66;p14"/>
            <p:cNvSpPr/>
            <p:nvPr/>
          </p:nvSpPr>
          <p:spPr>
            <a:xfrm>
              <a:off x="4737100" y="2827338"/>
              <a:ext cx="17463" cy="3175"/>
            </a:xfrm>
            <a:custGeom>
              <a:avLst/>
              <a:gdLst/>
              <a:ahLst/>
              <a:cxnLst/>
              <a:rect l="l" t="t" r="r" b="b"/>
              <a:pathLst>
                <a:path w="9" h="1" extrusionOk="0">
                  <a:moveTo>
                    <a:pt x="9" y="0"/>
                  </a:moveTo>
                  <a:lnTo>
                    <a:pt x="9" y="0"/>
                  </a:lnTo>
                  <a:lnTo>
                    <a:pt x="0" y="1"/>
                  </a:lnTo>
                  <a:cubicBezTo>
                    <a:pt x="5" y="0"/>
                    <a:pt x="8" y="0"/>
                    <a:pt x="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7" name="Google Shape;67;p14"/>
            <p:cNvSpPr/>
            <p:nvPr/>
          </p:nvSpPr>
          <p:spPr>
            <a:xfrm>
              <a:off x="7239000" y="2779713"/>
              <a:ext cx="11113" cy="3175"/>
            </a:xfrm>
            <a:custGeom>
              <a:avLst/>
              <a:gdLst/>
              <a:ahLst/>
              <a:cxnLst/>
              <a:rect l="l" t="t" r="r" b="b"/>
              <a:pathLst>
                <a:path w="6" h="1" extrusionOk="0">
                  <a:moveTo>
                    <a:pt x="6" y="0"/>
                  </a:moveTo>
                  <a:lnTo>
                    <a:pt x="6" y="0"/>
                  </a:lnTo>
                  <a:lnTo>
                    <a:pt x="0" y="1"/>
                  </a:lnTo>
                  <a:lnTo>
                    <a:pt x="4" y="1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8" name="Google Shape;68;p14"/>
            <p:cNvSpPr/>
            <p:nvPr/>
          </p:nvSpPr>
          <p:spPr>
            <a:xfrm>
              <a:off x="7181850" y="2773363"/>
              <a:ext cx="468313" cy="15875"/>
            </a:xfrm>
            <a:custGeom>
              <a:avLst/>
              <a:gdLst/>
              <a:ahLst/>
              <a:cxnLst/>
              <a:rect l="l" t="t" r="r" b="b"/>
              <a:pathLst>
                <a:path w="244" h="7" extrusionOk="0">
                  <a:moveTo>
                    <a:pt x="139" y="5"/>
                  </a:moveTo>
                  <a:lnTo>
                    <a:pt x="139" y="5"/>
                  </a:lnTo>
                  <a:cubicBezTo>
                    <a:pt x="135" y="5"/>
                    <a:pt x="134" y="6"/>
                    <a:pt x="132" y="6"/>
                  </a:cubicBezTo>
                  <a:cubicBezTo>
                    <a:pt x="169" y="5"/>
                    <a:pt x="236" y="6"/>
                    <a:pt x="244" y="4"/>
                  </a:cubicBezTo>
                  <a:cubicBezTo>
                    <a:pt x="232" y="4"/>
                    <a:pt x="167" y="2"/>
                    <a:pt x="178" y="1"/>
                  </a:cubicBezTo>
                  <a:cubicBezTo>
                    <a:pt x="152" y="2"/>
                    <a:pt x="115" y="0"/>
                    <a:pt x="101" y="0"/>
                  </a:cubicBezTo>
                  <a:cubicBezTo>
                    <a:pt x="143" y="2"/>
                    <a:pt x="105" y="2"/>
                    <a:pt x="77" y="3"/>
                  </a:cubicBezTo>
                  <a:cubicBezTo>
                    <a:pt x="51" y="2"/>
                    <a:pt x="82" y="1"/>
                    <a:pt x="60" y="1"/>
                  </a:cubicBezTo>
                  <a:lnTo>
                    <a:pt x="0" y="1"/>
                  </a:lnTo>
                  <a:lnTo>
                    <a:pt x="52" y="1"/>
                  </a:lnTo>
                  <a:lnTo>
                    <a:pt x="36" y="3"/>
                  </a:lnTo>
                  <a:lnTo>
                    <a:pt x="41" y="3"/>
                  </a:lnTo>
                  <a:cubicBezTo>
                    <a:pt x="129" y="2"/>
                    <a:pt x="49" y="7"/>
                    <a:pt x="139" y="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9" name="Google Shape;69;p14"/>
            <p:cNvSpPr/>
            <p:nvPr/>
          </p:nvSpPr>
          <p:spPr>
            <a:xfrm>
              <a:off x="7407275" y="2787650"/>
              <a:ext cx="26988" cy="0"/>
            </a:xfrm>
            <a:custGeom>
              <a:avLst/>
              <a:gdLst/>
              <a:ahLst/>
              <a:cxnLst/>
              <a:rect l="l" t="t" r="r" b="b"/>
              <a:pathLst>
                <a:path w="14" h="120000" extrusionOk="0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cubicBezTo>
                    <a:pt x="8" y="0"/>
                    <a:pt x="11" y="0"/>
                    <a:pt x="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0" name="Google Shape;70;p14"/>
            <p:cNvSpPr/>
            <p:nvPr/>
          </p:nvSpPr>
          <p:spPr>
            <a:xfrm>
              <a:off x="8123238" y="2794000"/>
              <a:ext cx="31750" cy="1587"/>
            </a:xfrm>
            <a:custGeom>
              <a:avLst/>
              <a:gdLst/>
              <a:ahLst/>
              <a:cxnLst/>
              <a:rect l="l" t="t" r="r" b="b"/>
              <a:pathLst>
                <a:path w="16" h="1" extrusionOk="0">
                  <a:moveTo>
                    <a:pt x="0" y="1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1" name="Google Shape;71;p14"/>
            <p:cNvSpPr/>
            <p:nvPr/>
          </p:nvSpPr>
          <p:spPr>
            <a:xfrm>
              <a:off x="3070225" y="2794000"/>
              <a:ext cx="101600" cy="4762"/>
            </a:xfrm>
            <a:custGeom>
              <a:avLst/>
              <a:gdLst/>
              <a:ahLst/>
              <a:cxnLst/>
              <a:rect l="l" t="t" r="r" b="b"/>
              <a:pathLst>
                <a:path w="53" h="2" extrusionOk="0">
                  <a:moveTo>
                    <a:pt x="0" y="0"/>
                  </a:moveTo>
                  <a:lnTo>
                    <a:pt x="0" y="0"/>
                  </a:lnTo>
                  <a:cubicBezTo>
                    <a:pt x="2" y="1"/>
                    <a:pt x="53" y="2"/>
                    <a:pt x="52" y="0"/>
                  </a:cubicBez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2" name="Google Shape;72;p14"/>
            <p:cNvSpPr/>
            <p:nvPr/>
          </p:nvSpPr>
          <p:spPr>
            <a:xfrm>
              <a:off x="9963150" y="2778125"/>
              <a:ext cx="41275" cy="0"/>
            </a:xfrm>
            <a:custGeom>
              <a:avLst/>
              <a:gdLst/>
              <a:ahLst/>
              <a:cxnLst/>
              <a:rect l="l" t="t" r="r" b="b"/>
              <a:pathLst>
                <a:path w="21" h="120000" extrusionOk="0">
                  <a:moveTo>
                    <a:pt x="21" y="0"/>
                  </a:moveTo>
                  <a:lnTo>
                    <a:pt x="21" y="0"/>
                  </a:lnTo>
                  <a:lnTo>
                    <a:pt x="3" y="0"/>
                  </a:lnTo>
                  <a:lnTo>
                    <a:pt x="0" y="0"/>
                  </a:lnTo>
                  <a:cubicBezTo>
                    <a:pt x="4" y="0"/>
                    <a:pt x="15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3" name="Google Shape;73;p14"/>
            <p:cNvSpPr/>
            <p:nvPr/>
          </p:nvSpPr>
          <p:spPr>
            <a:xfrm>
              <a:off x="7523163" y="2773363"/>
              <a:ext cx="30163" cy="3175"/>
            </a:xfrm>
            <a:custGeom>
              <a:avLst/>
              <a:gdLst/>
              <a:ahLst/>
              <a:cxnLst/>
              <a:rect l="l" t="t" r="r" b="b"/>
              <a:pathLst>
                <a:path w="16" h="1" extrusionOk="0">
                  <a:moveTo>
                    <a:pt x="16" y="0"/>
                  </a:moveTo>
                  <a:lnTo>
                    <a:pt x="16" y="0"/>
                  </a:lnTo>
                  <a:cubicBezTo>
                    <a:pt x="6" y="0"/>
                    <a:pt x="2" y="1"/>
                    <a:pt x="0" y="1"/>
                  </a:cubicBezTo>
                  <a:cubicBezTo>
                    <a:pt x="6" y="1"/>
                    <a:pt x="12" y="1"/>
                    <a:pt x="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4" name="Google Shape;74;p14"/>
            <p:cNvSpPr/>
            <p:nvPr/>
          </p:nvSpPr>
          <p:spPr>
            <a:xfrm>
              <a:off x="10009188" y="2787650"/>
              <a:ext cx="115888" cy="3175"/>
            </a:xfrm>
            <a:custGeom>
              <a:avLst/>
              <a:gdLst/>
              <a:ahLst/>
              <a:cxnLst/>
              <a:rect l="l" t="t" r="r" b="b"/>
              <a:pathLst>
                <a:path w="60" h="2" extrusionOk="0">
                  <a:moveTo>
                    <a:pt x="0" y="0"/>
                  </a:moveTo>
                  <a:lnTo>
                    <a:pt x="0" y="0"/>
                  </a:lnTo>
                  <a:cubicBezTo>
                    <a:pt x="7" y="0"/>
                    <a:pt x="18" y="1"/>
                    <a:pt x="19" y="2"/>
                  </a:cubicBezTo>
                  <a:cubicBezTo>
                    <a:pt x="34" y="2"/>
                    <a:pt x="45" y="1"/>
                    <a:pt x="60" y="1"/>
                  </a:cubicBezTo>
                  <a:cubicBezTo>
                    <a:pt x="43" y="1"/>
                    <a:pt x="23" y="1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5" name="Google Shape;75;p14"/>
            <p:cNvSpPr/>
            <p:nvPr/>
          </p:nvSpPr>
          <p:spPr>
            <a:xfrm>
              <a:off x="10125075" y="2789238"/>
              <a:ext cx="1588" cy="0"/>
            </a:xfrm>
            <a:custGeom>
              <a:avLst/>
              <a:gdLst/>
              <a:ahLst/>
              <a:cxnLst/>
              <a:rect l="l" t="t" r="r" b="b"/>
              <a:pathLst>
                <a:path w="1" h="120000" extrusionOk="0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6" name="Google Shape;76;p14"/>
            <p:cNvSpPr/>
            <p:nvPr/>
          </p:nvSpPr>
          <p:spPr>
            <a:xfrm>
              <a:off x="-4110038" y="2703513"/>
              <a:ext cx="16486189" cy="134937"/>
            </a:xfrm>
            <a:custGeom>
              <a:avLst/>
              <a:gdLst/>
              <a:ahLst/>
              <a:cxnLst/>
              <a:rect l="l" t="t" r="r" b="b"/>
              <a:pathLst>
                <a:path w="8594" h="60" extrusionOk="0">
                  <a:moveTo>
                    <a:pt x="4248" y="14"/>
                  </a:moveTo>
                  <a:lnTo>
                    <a:pt x="4248" y="14"/>
                  </a:lnTo>
                  <a:lnTo>
                    <a:pt x="4246" y="14"/>
                  </a:lnTo>
                  <a:lnTo>
                    <a:pt x="4248" y="14"/>
                  </a:lnTo>
                  <a:lnTo>
                    <a:pt x="4248" y="14"/>
                  </a:lnTo>
                  <a:close/>
                  <a:moveTo>
                    <a:pt x="5299" y="30"/>
                  </a:moveTo>
                  <a:lnTo>
                    <a:pt x="5299" y="30"/>
                  </a:lnTo>
                  <a:lnTo>
                    <a:pt x="5241" y="31"/>
                  </a:lnTo>
                  <a:lnTo>
                    <a:pt x="5247" y="31"/>
                  </a:lnTo>
                  <a:lnTo>
                    <a:pt x="5190" y="32"/>
                  </a:lnTo>
                  <a:cubicBezTo>
                    <a:pt x="5225" y="33"/>
                    <a:pt x="5248" y="35"/>
                    <a:pt x="5199" y="36"/>
                  </a:cubicBezTo>
                  <a:cubicBezTo>
                    <a:pt x="5203" y="36"/>
                    <a:pt x="5189" y="35"/>
                    <a:pt x="5206" y="34"/>
                  </a:cubicBezTo>
                  <a:cubicBezTo>
                    <a:pt x="5173" y="33"/>
                    <a:pt x="5101" y="32"/>
                    <a:pt x="5120" y="35"/>
                  </a:cubicBezTo>
                  <a:cubicBezTo>
                    <a:pt x="5183" y="32"/>
                    <a:pt x="5134" y="39"/>
                    <a:pt x="5184" y="36"/>
                  </a:cubicBezTo>
                  <a:cubicBezTo>
                    <a:pt x="5157" y="38"/>
                    <a:pt x="5131" y="38"/>
                    <a:pt x="5106" y="38"/>
                  </a:cubicBezTo>
                  <a:cubicBezTo>
                    <a:pt x="5132" y="37"/>
                    <a:pt x="5100" y="35"/>
                    <a:pt x="5061" y="34"/>
                  </a:cubicBezTo>
                  <a:cubicBezTo>
                    <a:pt x="5044" y="35"/>
                    <a:pt x="4997" y="34"/>
                    <a:pt x="4969" y="35"/>
                  </a:cubicBezTo>
                  <a:cubicBezTo>
                    <a:pt x="4979" y="37"/>
                    <a:pt x="4954" y="38"/>
                    <a:pt x="5001" y="38"/>
                  </a:cubicBezTo>
                  <a:cubicBezTo>
                    <a:pt x="4984" y="39"/>
                    <a:pt x="4957" y="39"/>
                    <a:pt x="4928" y="38"/>
                  </a:cubicBezTo>
                  <a:cubicBezTo>
                    <a:pt x="4940" y="38"/>
                    <a:pt x="4960" y="38"/>
                    <a:pt x="4959" y="37"/>
                  </a:cubicBezTo>
                  <a:cubicBezTo>
                    <a:pt x="4940" y="35"/>
                    <a:pt x="4917" y="35"/>
                    <a:pt x="4905" y="35"/>
                  </a:cubicBezTo>
                  <a:lnTo>
                    <a:pt x="4876" y="35"/>
                  </a:lnTo>
                  <a:cubicBezTo>
                    <a:pt x="4879" y="35"/>
                    <a:pt x="4881" y="35"/>
                    <a:pt x="4883" y="36"/>
                  </a:cubicBezTo>
                  <a:lnTo>
                    <a:pt x="4851" y="37"/>
                  </a:lnTo>
                  <a:cubicBezTo>
                    <a:pt x="4894" y="36"/>
                    <a:pt x="4871" y="38"/>
                    <a:pt x="4870" y="39"/>
                  </a:cubicBezTo>
                  <a:cubicBezTo>
                    <a:pt x="4871" y="37"/>
                    <a:pt x="4842" y="39"/>
                    <a:pt x="4827" y="39"/>
                  </a:cubicBezTo>
                  <a:lnTo>
                    <a:pt x="4860" y="41"/>
                  </a:lnTo>
                  <a:cubicBezTo>
                    <a:pt x="4844" y="42"/>
                    <a:pt x="4805" y="40"/>
                    <a:pt x="4813" y="42"/>
                  </a:cubicBezTo>
                  <a:cubicBezTo>
                    <a:pt x="4881" y="43"/>
                    <a:pt x="4907" y="42"/>
                    <a:pt x="4969" y="42"/>
                  </a:cubicBezTo>
                  <a:lnTo>
                    <a:pt x="4944" y="40"/>
                  </a:lnTo>
                  <a:cubicBezTo>
                    <a:pt x="5014" y="39"/>
                    <a:pt x="4987" y="43"/>
                    <a:pt x="5065" y="43"/>
                  </a:cubicBezTo>
                  <a:cubicBezTo>
                    <a:pt x="5098" y="41"/>
                    <a:pt x="5183" y="42"/>
                    <a:pt x="5184" y="39"/>
                  </a:cubicBezTo>
                  <a:cubicBezTo>
                    <a:pt x="5174" y="40"/>
                    <a:pt x="5233" y="42"/>
                    <a:pt x="5260" y="40"/>
                  </a:cubicBezTo>
                  <a:cubicBezTo>
                    <a:pt x="5289" y="38"/>
                    <a:pt x="5379" y="37"/>
                    <a:pt x="5352" y="36"/>
                  </a:cubicBezTo>
                  <a:cubicBezTo>
                    <a:pt x="5328" y="36"/>
                    <a:pt x="5295" y="37"/>
                    <a:pt x="5276" y="36"/>
                  </a:cubicBezTo>
                  <a:lnTo>
                    <a:pt x="5322" y="35"/>
                  </a:lnTo>
                  <a:lnTo>
                    <a:pt x="5292" y="33"/>
                  </a:lnTo>
                  <a:cubicBezTo>
                    <a:pt x="5308" y="34"/>
                    <a:pt x="5306" y="32"/>
                    <a:pt x="5299" y="30"/>
                  </a:cubicBezTo>
                  <a:close/>
                  <a:moveTo>
                    <a:pt x="5493" y="27"/>
                  </a:moveTo>
                  <a:lnTo>
                    <a:pt x="5493" y="27"/>
                  </a:lnTo>
                  <a:cubicBezTo>
                    <a:pt x="5524" y="32"/>
                    <a:pt x="5557" y="36"/>
                    <a:pt x="5700" y="35"/>
                  </a:cubicBezTo>
                  <a:lnTo>
                    <a:pt x="5689" y="35"/>
                  </a:lnTo>
                  <a:cubicBezTo>
                    <a:pt x="5761" y="38"/>
                    <a:pt x="5829" y="32"/>
                    <a:pt x="5916" y="35"/>
                  </a:cubicBezTo>
                  <a:cubicBezTo>
                    <a:pt x="5874" y="36"/>
                    <a:pt x="5876" y="36"/>
                    <a:pt x="5829" y="40"/>
                  </a:cubicBezTo>
                  <a:lnTo>
                    <a:pt x="5875" y="39"/>
                  </a:lnTo>
                  <a:cubicBezTo>
                    <a:pt x="5862" y="41"/>
                    <a:pt x="5907" y="40"/>
                    <a:pt x="5941" y="40"/>
                  </a:cubicBezTo>
                  <a:lnTo>
                    <a:pt x="5911" y="43"/>
                  </a:lnTo>
                  <a:cubicBezTo>
                    <a:pt x="5891" y="42"/>
                    <a:pt x="5839" y="42"/>
                    <a:pt x="5841" y="43"/>
                  </a:cubicBezTo>
                  <a:cubicBezTo>
                    <a:pt x="5852" y="42"/>
                    <a:pt x="5772" y="39"/>
                    <a:pt x="5729" y="40"/>
                  </a:cubicBezTo>
                  <a:cubicBezTo>
                    <a:pt x="5733" y="42"/>
                    <a:pt x="5825" y="41"/>
                    <a:pt x="5784" y="44"/>
                  </a:cubicBezTo>
                  <a:cubicBezTo>
                    <a:pt x="5820" y="43"/>
                    <a:pt x="5825" y="45"/>
                    <a:pt x="5862" y="44"/>
                  </a:cubicBezTo>
                  <a:cubicBezTo>
                    <a:pt x="5826" y="45"/>
                    <a:pt x="5853" y="47"/>
                    <a:pt x="5827" y="48"/>
                  </a:cubicBezTo>
                  <a:lnTo>
                    <a:pt x="5888" y="47"/>
                  </a:lnTo>
                  <a:cubicBezTo>
                    <a:pt x="5890" y="48"/>
                    <a:pt x="5798" y="49"/>
                    <a:pt x="5849" y="51"/>
                  </a:cubicBezTo>
                  <a:cubicBezTo>
                    <a:pt x="5874" y="50"/>
                    <a:pt x="5940" y="52"/>
                    <a:pt x="5941" y="49"/>
                  </a:cubicBezTo>
                  <a:lnTo>
                    <a:pt x="5943" y="50"/>
                  </a:lnTo>
                  <a:cubicBezTo>
                    <a:pt x="5989" y="51"/>
                    <a:pt x="5963" y="47"/>
                    <a:pt x="6020" y="48"/>
                  </a:cubicBezTo>
                  <a:cubicBezTo>
                    <a:pt x="6021" y="47"/>
                    <a:pt x="6010" y="47"/>
                    <a:pt x="5989" y="47"/>
                  </a:cubicBezTo>
                  <a:cubicBezTo>
                    <a:pt x="5972" y="47"/>
                    <a:pt x="5969" y="49"/>
                    <a:pt x="5934" y="49"/>
                  </a:cubicBezTo>
                  <a:cubicBezTo>
                    <a:pt x="5918" y="47"/>
                    <a:pt x="5977" y="49"/>
                    <a:pt x="5952" y="46"/>
                  </a:cubicBezTo>
                  <a:cubicBezTo>
                    <a:pt x="5940" y="45"/>
                    <a:pt x="5858" y="48"/>
                    <a:pt x="5884" y="44"/>
                  </a:cubicBezTo>
                  <a:lnTo>
                    <a:pt x="5931" y="45"/>
                  </a:lnTo>
                  <a:cubicBezTo>
                    <a:pt x="5932" y="43"/>
                    <a:pt x="5965" y="43"/>
                    <a:pt x="5964" y="41"/>
                  </a:cubicBezTo>
                  <a:cubicBezTo>
                    <a:pt x="5993" y="40"/>
                    <a:pt x="6019" y="43"/>
                    <a:pt x="6048" y="41"/>
                  </a:cubicBezTo>
                  <a:cubicBezTo>
                    <a:pt x="6060" y="40"/>
                    <a:pt x="6039" y="37"/>
                    <a:pt x="6087" y="38"/>
                  </a:cubicBezTo>
                  <a:cubicBezTo>
                    <a:pt x="6124" y="41"/>
                    <a:pt x="6234" y="41"/>
                    <a:pt x="6276" y="40"/>
                  </a:cubicBezTo>
                  <a:lnTo>
                    <a:pt x="6312" y="39"/>
                  </a:lnTo>
                  <a:cubicBezTo>
                    <a:pt x="6309" y="38"/>
                    <a:pt x="6243" y="39"/>
                    <a:pt x="6266" y="38"/>
                  </a:cubicBezTo>
                  <a:lnTo>
                    <a:pt x="6322" y="37"/>
                  </a:lnTo>
                  <a:lnTo>
                    <a:pt x="6318" y="38"/>
                  </a:lnTo>
                  <a:cubicBezTo>
                    <a:pt x="6337" y="38"/>
                    <a:pt x="6356" y="37"/>
                    <a:pt x="6373" y="37"/>
                  </a:cubicBezTo>
                  <a:cubicBezTo>
                    <a:pt x="6355" y="38"/>
                    <a:pt x="6315" y="38"/>
                    <a:pt x="6323" y="40"/>
                  </a:cubicBezTo>
                  <a:cubicBezTo>
                    <a:pt x="6349" y="40"/>
                    <a:pt x="6353" y="41"/>
                    <a:pt x="6377" y="41"/>
                  </a:cubicBezTo>
                  <a:cubicBezTo>
                    <a:pt x="6372" y="41"/>
                    <a:pt x="6368" y="41"/>
                    <a:pt x="6368" y="41"/>
                  </a:cubicBezTo>
                  <a:cubicBezTo>
                    <a:pt x="6422" y="42"/>
                    <a:pt x="6420" y="39"/>
                    <a:pt x="6433" y="38"/>
                  </a:cubicBezTo>
                  <a:cubicBezTo>
                    <a:pt x="6487" y="36"/>
                    <a:pt x="6379" y="36"/>
                    <a:pt x="6386" y="33"/>
                  </a:cubicBezTo>
                  <a:lnTo>
                    <a:pt x="6543" y="32"/>
                  </a:lnTo>
                  <a:cubicBezTo>
                    <a:pt x="6529" y="33"/>
                    <a:pt x="6516" y="34"/>
                    <a:pt x="6521" y="35"/>
                  </a:cubicBezTo>
                  <a:cubicBezTo>
                    <a:pt x="6559" y="36"/>
                    <a:pt x="6522" y="36"/>
                    <a:pt x="6576" y="36"/>
                  </a:cubicBezTo>
                  <a:cubicBezTo>
                    <a:pt x="6572" y="33"/>
                    <a:pt x="6644" y="35"/>
                    <a:pt x="6682" y="33"/>
                  </a:cubicBezTo>
                  <a:cubicBezTo>
                    <a:pt x="6700" y="34"/>
                    <a:pt x="6704" y="34"/>
                    <a:pt x="6665" y="34"/>
                  </a:cubicBezTo>
                  <a:cubicBezTo>
                    <a:pt x="6669" y="36"/>
                    <a:pt x="6721" y="36"/>
                    <a:pt x="6740" y="36"/>
                  </a:cubicBezTo>
                  <a:lnTo>
                    <a:pt x="6781" y="35"/>
                  </a:lnTo>
                  <a:cubicBezTo>
                    <a:pt x="6765" y="34"/>
                    <a:pt x="6772" y="32"/>
                    <a:pt x="6806" y="32"/>
                  </a:cubicBezTo>
                  <a:lnTo>
                    <a:pt x="6808" y="31"/>
                  </a:lnTo>
                  <a:cubicBezTo>
                    <a:pt x="6752" y="31"/>
                    <a:pt x="6666" y="28"/>
                    <a:pt x="6631" y="30"/>
                  </a:cubicBezTo>
                  <a:lnTo>
                    <a:pt x="6641" y="29"/>
                  </a:lnTo>
                  <a:cubicBezTo>
                    <a:pt x="6577" y="28"/>
                    <a:pt x="6502" y="33"/>
                    <a:pt x="6472" y="29"/>
                  </a:cubicBezTo>
                  <a:cubicBezTo>
                    <a:pt x="6475" y="28"/>
                    <a:pt x="6459" y="29"/>
                    <a:pt x="6460" y="27"/>
                  </a:cubicBezTo>
                  <a:lnTo>
                    <a:pt x="6413" y="28"/>
                  </a:lnTo>
                  <a:lnTo>
                    <a:pt x="6423" y="27"/>
                  </a:lnTo>
                  <a:lnTo>
                    <a:pt x="6343" y="28"/>
                  </a:lnTo>
                  <a:lnTo>
                    <a:pt x="6345" y="27"/>
                  </a:lnTo>
                  <a:lnTo>
                    <a:pt x="6253" y="32"/>
                  </a:lnTo>
                  <a:cubicBezTo>
                    <a:pt x="6253" y="33"/>
                    <a:pt x="6255" y="33"/>
                    <a:pt x="6242" y="34"/>
                  </a:cubicBezTo>
                  <a:cubicBezTo>
                    <a:pt x="6230" y="34"/>
                    <a:pt x="6220" y="34"/>
                    <a:pt x="6211" y="34"/>
                  </a:cubicBezTo>
                  <a:cubicBezTo>
                    <a:pt x="6211" y="34"/>
                    <a:pt x="6211" y="34"/>
                    <a:pt x="6211" y="34"/>
                  </a:cubicBezTo>
                  <a:lnTo>
                    <a:pt x="6211" y="34"/>
                  </a:lnTo>
                  <a:cubicBezTo>
                    <a:pt x="6191" y="34"/>
                    <a:pt x="6178" y="32"/>
                    <a:pt x="6154" y="32"/>
                  </a:cubicBezTo>
                  <a:lnTo>
                    <a:pt x="6229" y="32"/>
                  </a:lnTo>
                  <a:cubicBezTo>
                    <a:pt x="6235" y="30"/>
                    <a:pt x="6228" y="29"/>
                    <a:pt x="6192" y="27"/>
                  </a:cubicBezTo>
                  <a:cubicBezTo>
                    <a:pt x="6207" y="27"/>
                    <a:pt x="6213" y="26"/>
                    <a:pt x="6195" y="26"/>
                  </a:cubicBezTo>
                  <a:cubicBezTo>
                    <a:pt x="6192" y="26"/>
                    <a:pt x="6146" y="27"/>
                    <a:pt x="6163" y="28"/>
                  </a:cubicBezTo>
                  <a:cubicBezTo>
                    <a:pt x="6092" y="29"/>
                    <a:pt x="5978" y="25"/>
                    <a:pt x="5870" y="28"/>
                  </a:cubicBezTo>
                  <a:cubicBezTo>
                    <a:pt x="5947" y="26"/>
                    <a:pt x="5808" y="25"/>
                    <a:pt x="5894" y="25"/>
                  </a:cubicBezTo>
                  <a:cubicBezTo>
                    <a:pt x="5834" y="22"/>
                    <a:pt x="5842" y="27"/>
                    <a:pt x="5781" y="27"/>
                  </a:cubicBezTo>
                  <a:cubicBezTo>
                    <a:pt x="5776" y="26"/>
                    <a:pt x="5814" y="27"/>
                    <a:pt x="5828" y="25"/>
                  </a:cubicBezTo>
                  <a:cubicBezTo>
                    <a:pt x="5727" y="24"/>
                    <a:pt x="5657" y="29"/>
                    <a:pt x="5558" y="29"/>
                  </a:cubicBezTo>
                  <a:lnTo>
                    <a:pt x="5554" y="27"/>
                  </a:lnTo>
                  <a:lnTo>
                    <a:pt x="5493" y="27"/>
                  </a:lnTo>
                  <a:close/>
                  <a:moveTo>
                    <a:pt x="7145" y="32"/>
                  </a:moveTo>
                  <a:lnTo>
                    <a:pt x="7145" y="32"/>
                  </a:lnTo>
                  <a:cubicBezTo>
                    <a:pt x="7151" y="32"/>
                    <a:pt x="7153" y="31"/>
                    <a:pt x="7153" y="31"/>
                  </a:cubicBezTo>
                  <a:cubicBezTo>
                    <a:pt x="7028" y="36"/>
                    <a:pt x="6926" y="37"/>
                    <a:pt x="6859" y="36"/>
                  </a:cubicBezTo>
                  <a:cubicBezTo>
                    <a:pt x="6872" y="38"/>
                    <a:pt x="6932" y="40"/>
                    <a:pt x="6961" y="41"/>
                  </a:cubicBezTo>
                  <a:lnTo>
                    <a:pt x="6936" y="43"/>
                  </a:lnTo>
                  <a:lnTo>
                    <a:pt x="6920" y="41"/>
                  </a:lnTo>
                  <a:lnTo>
                    <a:pt x="6876" y="43"/>
                  </a:lnTo>
                  <a:cubicBezTo>
                    <a:pt x="6888" y="44"/>
                    <a:pt x="6924" y="44"/>
                    <a:pt x="6947" y="45"/>
                  </a:cubicBezTo>
                  <a:lnTo>
                    <a:pt x="7046" y="41"/>
                  </a:lnTo>
                  <a:lnTo>
                    <a:pt x="6986" y="40"/>
                  </a:lnTo>
                  <a:cubicBezTo>
                    <a:pt x="7002" y="40"/>
                    <a:pt x="7082" y="40"/>
                    <a:pt x="7114" y="40"/>
                  </a:cubicBezTo>
                  <a:cubicBezTo>
                    <a:pt x="7115" y="38"/>
                    <a:pt x="7060" y="37"/>
                    <a:pt x="7053" y="39"/>
                  </a:cubicBezTo>
                  <a:cubicBezTo>
                    <a:pt x="7047" y="37"/>
                    <a:pt x="7110" y="38"/>
                    <a:pt x="7070" y="36"/>
                  </a:cubicBezTo>
                  <a:cubicBezTo>
                    <a:pt x="7117" y="34"/>
                    <a:pt x="7193" y="36"/>
                    <a:pt x="7228" y="37"/>
                  </a:cubicBezTo>
                  <a:lnTo>
                    <a:pt x="7234" y="39"/>
                  </a:lnTo>
                  <a:cubicBezTo>
                    <a:pt x="7272" y="41"/>
                    <a:pt x="7260" y="36"/>
                    <a:pt x="7305" y="38"/>
                  </a:cubicBezTo>
                  <a:cubicBezTo>
                    <a:pt x="7249" y="38"/>
                    <a:pt x="7315" y="41"/>
                    <a:pt x="7270" y="41"/>
                  </a:cubicBezTo>
                  <a:cubicBezTo>
                    <a:pt x="7284" y="42"/>
                    <a:pt x="7270" y="44"/>
                    <a:pt x="7315" y="44"/>
                  </a:cubicBezTo>
                  <a:cubicBezTo>
                    <a:pt x="7352" y="40"/>
                    <a:pt x="7362" y="46"/>
                    <a:pt x="7398" y="43"/>
                  </a:cubicBezTo>
                  <a:cubicBezTo>
                    <a:pt x="7421" y="44"/>
                    <a:pt x="7372" y="45"/>
                    <a:pt x="7418" y="46"/>
                  </a:cubicBezTo>
                  <a:cubicBezTo>
                    <a:pt x="7472" y="44"/>
                    <a:pt x="7469" y="43"/>
                    <a:pt x="7472" y="40"/>
                  </a:cubicBezTo>
                  <a:cubicBezTo>
                    <a:pt x="7422" y="39"/>
                    <a:pt x="7416" y="43"/>
                    <a:pt x="7375" y="42"/>
                  </a:cubicBezTo>
                  <a:lnTo>
                    <a:pt x="7456" y="38"/>
                  </a:lnTo>
                  <a:cubicBezTo>
                    <a:pt x="7441" y="38"/>
                    <a:pt x="7430" y="38"/>
                    <a:pt x="7421" y="38"/>
                  </a:cubicBezTo>
                  <a:cubicBezTo>
                    <a:pt x="7437" y="38"/>
                    <a:pt x="7451" y="37"/>
                    <a:pt x="7463" y="36"/>
                  </a:cubicBezTo>
                  <a:lnTo>
                    <a:pt x="7482" y="35"/>
                  </a:lnTo>
                  <a:cubicBezTo>
                    <a:pt x="7436" y="35"/>
                    <a:pt x="7395" y="35"/>
                    <a:pt x="7388" y="34"/>
                  </a:cubicBezTo>
                  <a:lnTo>
                    <a:pt x="7394" y="32"/>
                  </a:lnTo>
                  <a:cubicBezTo>
                    <a:pt x="7378" y="31"/>
                    <a:pt x="7352" y="32"/>
                    <a:pt x="7339" y="33"/>
                  </a:cubicBezTo>
                  <a:cubicBezTo>
                    <a:pt x="7299" y="33"/>
                    <a:pt x="7258" y="34"/>
                    <a:pt x="7249" y="33"/>
                  </a:cubicBezTo>
                  <a:lnTo>
                    <a:pt x="7264" y="32"/>
                  </a:lnTo>
                  <a:lnTo>
                    <a:pt x="7145" y="32"/>
                  </a:lnTo>
                  <a:close/>
                  <a:moveTo>
                    <a:pt x="7784" y="39"/>
                  </a:moveTo>
                  <a:lnTo>
                    <a:pt x="7784" y="39"/>
                  </a:lnTo>
                  <a:lnTo>
                    <a:pt x="7795" y="40"/>
                  </a:lnTo>
                  <a:lnTo>
                    <a:pt x="7764" y="41"/>
                  </a:lnTo>
                  <a:cubicBezTo>
                    <a:pt x="7709" y="41"/>
                    <a:pt x="7664" y="37"/>
                    <a:pt x="7614" y="40"/>
                  </a:cubicBezTo>
                  <a:cubicBezTo>
                    <a:pt x="7591" y="39"/>
                    <a:pt x="7578" y="37"/>
                    <a:pt x="7566" y="36"/>
                  </a:cubicBezTo>
                  <a:lnTo>
                    <a:pt x="7597" y="36"/>
                  </a:lnTo>
                  <a:cubicBezTo>
                    <a:pt x="7737" y="32"/>
                    <a:pt x="7670" y="41"/>
                    <a:pt x="7784" y="39"/>
                  </a:cubicBezTo>
                  <a:close/>
                  <a:moveTo>
                    <a:pt x="4385" y="43"/>
                  </a:moveTo>
                  <a:lnTo>
                    <a:pt x="4385" y="43"/>
                  </a:lnTo>
                  <a:cubicBezTo>
                    <a:pt x="4401" y="40"/>
                    <a:pt x="4455" y="40"/>
                    <a:pt x="4458" y="38"/>
                  </a:cubicBezTo>
                  <a:cubicBezTo>
                    <a:pt x="4462" y="37"/>
                    <a:pt x="4450" y="37"/>
                    <a:pt x="4437" y="37"/>
                  </a:cubicBezTo>
                  <a:lnTo>
                    <a:pt x="4392" y="36"/>
                  </a:lnTo>
                  <a:cubicBezTo>
                    <a:pt x="4391" y="37"/>
                    <a:pt x="4388" y="37"/>
                    <a:pt x="4383" y="37"/>
                  </a:cubicBezTo>
                  <a:cubicBezTo>
                    <a:pt x="4399" y="38"/>
                    <a:pt x="4409" y="38"/>
                    <a:pt x="4403" y="40"/>
                  </a:cubicBezTo>
                  <a:cubicBezTo>
                    <a:pt x="4362" y="37"/>
                    <a:pt x="4366" y="42"/>
                    <a:pt x="4322" y="42"/>
                  </a:cubicBezTo>
                  <a:cubicBezTo>
                    <a:pt x="4308" y="43"/>
                    <a:pt x="4371" y="43"/>
                    <a:pt x="4385" y="43"/>
                  </a:cubicBezTo>
                  <a:close/>
                  <a:moveTo>
                    <a:pt x="4129" y="37"/>
                  </a:moveTo>
                  <a:lnTo>
                    <a:pt x="4129" y="37"/>
                  </a:lnTo>
                  <a:lnTo>
                    <a:pt x="4138" y="35"/>
                  </a:lnTo>
                  <a:lnTo>
                    <a:pt x="4112" y="35"/>
                  </a:lnTo>
                  <a:cubicBezTo>
                    <a:pt x="4115" y="36"/>
                    <a:pt x="4118" y="37"/>
                    <a:pt x="4129" y="37"/>
                  </a:cubicBezTo>
                  <a:close/>
                  <a:moveTo>
                    <a:pt x="4049" y="35"/>
                  </a:moveTo>
                  <a:lnTo>
                    <a:pt x="4049" y="35"/>
                  </a:lnTo>
                  <a:lnTo>
                    <a:pt x="4053" y="35"/>
                  </a:lnTo>
                  <a:lnTo>
                    <a:pt x="4025" y="34"/>
                  </a:lnTo>
                  <a:cubicBezTo>
                    <a:pt x="4029" y="35"/>
                    <a:pt x="4036" y="35"/>
                    <a:pt x="4049" y="35"/>
                  </a:cubicBezTo>
                  <a:close/>
                  <a:moveTo>
                    <a:pt x="4812" y="35"/>
                  </a:moveTo>
                  <a:lnTo>
                    <a:pt x="4812" y="35"/>
                  </a:lnTo>
                  <a:cubicBezTo>
                    <a:pt x="4808" y="35"/>
                    <a:pt x="4804" y="35"/>
                    <a:pt x="4802" y="35"/>
                  </a:cubicBezTo>
                  <a:lnTo>
                    <a:pt x="4812" y="35"/>
                  </a:lnTo>
                  <a:close/>
                  <a:moveTo>
                    <a:pt x="4778" y="37"/>
                  </a:moveTo>
                  <a:lnTo>
                    <a:pt x="4778" y="37"/>
                  </a:lnTo>
                  <a:cubicBezTo>
                    <a:pt x="4817" y="38"/>
                    <a:pt x="4808" y="37"/>
                    <a:pt x="4814" y="36"/>
                  </a:cubicBezTo>
                  <a:lnTo>
                    <a:pt x="4773" y="36"/>
                  </a:lnTo>
                  <a:cubicBezTo>
                    <a:pt x="4778" y="36"/>
                    <a:pt x="4781" y="37"/>
                    <a:pt x="4778" y="37"/>
                  </a:cubicBezTo>
                  <a:close/>
                  <a:moveTo>
                    <a:pt x="4729" y="29"/>
                  </a:moveTo>
                  <a:lnTo>
                    <a:pt x="4729" y="29"/>
                  </a:lnTo>
                  <a:lnTo>
                    <a:pt x="4523" y="28"/>
                  </a:lnTo>
                  <a:cubicBezTo>
                    <a:pt x="4643" y="33"/>
                    <a:pt x="4728" y="36"/>
                    <a:pt x="4527" y="37"/>
                  </a:cubicBezTo>
                  <a:lnTo>
                    <a:pt x="4514" y="37"/>
                  </a:lnTo>
                  <a:cubicBezTo>
                    <a:pt x="4540" y="38"/>
                    <a:pt x="4586" y="38"/>
                    <a:pt x="4628" y="37"/>
                  </a:cubicBezTo>
                  <a:cubicBezTo>
                    <a:pt x="4662" y="35"/>
                    <a:pt x="4773" y="29"/>
                    <a:pt x="4772" y="28"/>
                  </a:cubicBezTo>
                  <a:cubicBezTo>
                    <a:pt x="4760" y="27"/>
                    <a:pt x="4742" y="28"/>
                    <a:pt x="4720" y="28"/>
                  </a:cubicBezTo>
                  <a:lnTo>
                    <a:pt x="4729" y="29"/>
                  </a:lnTo>
                  <a:close/>
                  <a:moveTo>
                    <a:pt x="348" y="40"/>
                  </a:moveTo>
                  <a:lnTo>
                    <a:pt x="348" y="40"/>
                  </a:lnTo>
                  <a:cubicBezTo>
                    <a:pt x="352" y="40"/>
                    <a:pt x="354" y="40"/>
                    <a:pt x="356" y="40"/>
                  </a:cubicBezTo>
                  <a:cubicBezTo>
                    <a:pt x="354" y="40"/>
                    <a:pt x="356" y="40"/>
                    <a:pt x="348" y="40"/>
                  </a:cubicBezTo>
                  <a:close/>
                  <a:moveTo>
                    <a:pt x="3713" y="39"/>
                  </a:moveTo>
                  <a:lnTo>
                    <a:pt x="3713" y="39"/>
                  </a:lnTo>
                  <a:lnTo>
                    <a:pt x="3699" y="40"/>
                  </a:lnTo>
                  <a:lnTo>
                    <a:pt x="3706" y="39"/>
                  </a:lnTo>
                  <a:lnTo>
                    <a:pt x="3671" y="39"/>
                  </a:lnTo>
                  <a:lnTo>
                    <a:pt x="3656" y="39"/>
                  </a:lnTo>
                  <a:cubicBezTo>
                    <a:pt x="3658" y="39"/>
                    <a:pt x="3660" y="39"/>
                    <a:pt x="3661" y="39"/>
                  </a:cubicBezTo>
                  <a:lnTo>
                    <a:pt x="3650" y="38"/>
                  </a:lnTo>
                  <a:cubicBezTo>
                    <a:pt x="3622" y="40"/>
                    <a:pt x="3552" y="42"/>
                    <a:pt x="3532" y="43"/>
                  </a:cubicBezTo>
                  <a:cubicBezTo>
                    <a:pt x="3505" y="44"/>
                    <a:pt x="3473" y="44"/>
                    <a:pt x="3452" y="44"/>
                  </a:cubicBezTo>
                  <a:cubicBezTo>
                    <a:pt x="3471" y="44"/>
                    <a:pt x="3496" y="44"/>
                    <a:pt x="3489" y="43"/>
                  </a:cubicBezTo>
                  <a:cubicBezTo>
                    <a:pt x="3450" y="42"/>
                    <a:pt x="3431" y="39"/>
                    <a:pt x="3365" y="41"/>
                  </a:cubicBezTo>
                  <a:lnTo>
                    <a:pt x="3404" y="41"/>
                  </a:lnTo>
                  <a:lnTo>
                    <a:pt x="3316" y="45"/>
                  </a:lnTo>
                  <a:cubicBezTo>
                    <a:pt x="3286" y="44"/>
                    <a:pt x="3360" y="43"/>
                    <a:pt x="3372" y="42"/>
                  </a:cubicBezTo>
                  <a:cubicBezTo>
                    <a:pt x="3304" y="44"/>
                    <a:pt x="3247" y="39"/>
                    <a:pt x="3216" y="42"/>
                  </a:cubicBezTo>
                  <a:cubicBezTo>
                    <a:pt x="3211" y="40"/>
                    <a:pt x="3204" y="37"/>
                    <a:pt x="3159" y="37"/>
                  </a:cubicBezTo>
                  <a:cubicBezTo>
                    <a:pt x="3191" y="40"/>
                    <a:pt x="3132" y="39"/>
                    <a:pt x="3159" y="41"/>
                  </a:cubicBezTo>
                  <a:cubicBezTo>
                    <a:pt x="3143" y="42"/>
                    <a:pt x="3109" y="41"/>
                    <a:pt x="3106" y="42"/>
                  </a:cubicBezTo>
                  <a:lnTo>
                    <a:pt x="3110" y="41"/>
                  </a:lnTo>
                  <a:cubicBezTo>
                    <a:pt x="3034" y="38"/>
                    <a:pt x="3009" y="43"/>
                    <a:pt x="2976" y="45"/>
                  </a:cubicBezTo>
                  <a:cubicBezTo>
                    <a:pt x="2885" y="46"/>
                    <a:pt x="2843" y="45"/>
                    <a:pt x="2768" y="45"/>
                  </a:cubicBezTo>
                  <a:cubicBezTo>
                    <a:pt x="2765" y="44"/>
                    <a:pt x="2745" y="40"/>
                    <a:pt x="2715" y="40"/>
                  </a:cubicBezTo>
                  <a:cubicBezTo>
                    <a:pt x="2701" y="42"/>
                    <a:pt x="2633" y="43"/>
                    <a:pt x="2626" y="45"/>
                  </a:cubicBezTo>
                  <a:cubicBezTo>
                    <a:pt x="2680" y="46"/>
                    <a:pt x="2670" y="43"/>
                    <a:pt x="2702" y="43"/>
                  </a:cubicBezTo>
                  <a:cubicBezTo>
                    <a:pt x="2729" y="45"/>
                    <a:pt x="2705" y="45"/>
                    <a:pt x="2741" y="46"/>
                  </a:cubicBezTo>
                  <a:cubicBezTo>
                    <a:pt x="2712" y="46"/>
                    <a:pt x="2608" y="48"/>
                    <a:pt x="2576" y="46"/>
                  </a:cubicBezTo>
                  <a:lnTo>
                    <a:pt x="2587" y="45"/>
                  </a:lnTo>
                  <a:cubicBezTo>
                    <a:pt x="2536" y="44"/>
                    <a:pt x="2526" y="39"/>
                    <a:pt x="2441" y="42"/>
                  </a:cubicBezTo>
                  <a:lnTo>
                    <a:pt x="2400" y="43"/>
                  </a:lnTo>
                  <a:cubicBezTo>
                    <a:pt x="2402" y="43"/>
                    <a:pt x="2402" y="43"/>
                    <a:pt x="2403" y="43"/>
                  </a:cubicBezTo>
                  <a:cubicBezTo>
                    <a:pt x="2336" y="43"/>
                    <a:pt x="2354" y="40"/>
                    <a:pt x="2280" y="42"/>
                  </a:cubicBezTo>
                  <a:cubicBezTo>
                    <a:pt x="2286" y="42"/>
                    <a:pt x="2283" y="42"/>
                    <a:pt x="2288" y="42"/>
                  </a:cubicBezTo>
                  <a:cubicBezTo>
                    <a:pt x="2246" y="40"/>
                    <a:pt x="2204" y="43"/>
                    <a:pt x="2172" y="44"/>
                  </a:cubicBezTo>
                  <a:cubicBezTo>
                    <a:pt x="2153" y="42"/>
                    <a:pt x="2177" y="42"/>
                    <a:pt x="2189" y="40"/>
                  </a:cubicBezTo>
                  <a:cubicBezTo>
                    <a:pt x="2115" y="40"/>
                    <a:pt x="2035" y="43"/>
                    <a:pt x="1989" y="45"/>
                  </a:cubicBezTo>
                  <a:lnTo>
                    <a:pt x="1941" y="44"/>
                  </a:lnTo>
                  <a:cubicBezTo>
                    <a:pt x="1969" y="43"/>
                    <a:pt x="2004" y="41"/>
                    <a:pt x="1995" y="40"/>
                  </a:cubicBezTo>
                  <a:cubicBezTo>
                    <a:pt x="1969" y="41"/>
                    <a:pt x="1974" y="42"/>
                    <a:pt x="1937" y="41"/>
                  </a:cubicBezTo>
                  <a:cubicBezTo>
                    <a:pt x="1943" y="40"/>
                    <a:pt x="1959" y="39"/>
                    <a:pt x="1976" y="37"/>
                  </a:cubicBezTo>
                  <a:cubicBezTo>
                    <a:pt x="1900" y="35"/>
                    <a:pt x="1959" y="42"/>
                    <a:pt x="1905" y="38"/>
                  </a:cubicBezTo>
                  <a:cubicBezTo>
                    <a:pt x="1881" y="38"/>
                    <a:pt x="1867" y="40"/>
                    <a:pt x="1865" y="41"/>
                  </a:cubicBezTo>
                  <a:lnTo>
                    <a:pt x="1821" y="39"/>
                  </a:lnTo>
                  <a:cubicBezTo>
                    <a:pt x="1816" y="41"/>
                    <a:pt x="1762" y="41"/>
                    <a:pt x="1727" y="42"/>
                  </a:cubicBezTo>
                  <a:cubicBezTo>
                    <a:pt x="1722" y="42"/>
                    <a:pt x="1755" y="44"/>
                    <a:pt x="1769" y="43"/>
                  </a:cubicBezTo>
                  <a:cubicBezTo>
                    <a:pt x="1766" y="44"/>
                    <a:pt x="1728" y="45"/>
                    <a:pt x="1704" y="45"/>
                  </a:cubicBezTo>
                  <a:cubicBezTo>
                    <a:pt x="1695" y="41"/>
                    <a:pt x="1546" y="46"/>
                    <a:pt x="1574" y="41"/>
                  </a:cubicBezTo>
                  <a:cubicBezTo>
                    <a:pt x="1466" y="42"/>
                    <a:pt x="1313" y="43"/>
                    <a:pt x="1241" y="44"/>
                  </a:cubicBezTo>
                  <a:cubicBezTo>
                    <a:pt x="1218" y="43"/>
                    <a:pt x="1170" y="43"/>
                    <a:pt x="1198" y="41"/>
                  </a:cubicBezTo>
                  <a:cubicBezTo>
                    <a:pt x="1111" y="41"/>
                    <a:pt x="1066" y="45"/>
                    <a:pt x="979" y="44"/>
                  </a:cubicBezTo>
                  <a:cubicBezTo>
                    <a:pt x="972" y="44"/>
                    <a:pt x="1018" y="44"/>
                    <a:pt x="1015" y="43"/>
                  </a:cubicBezTo>
                  <a:cubicBezTo>
                    <a:pt x="958" y="44"/>
                    <a:pt x="912" y="41"/>
                    <a:pt x="824" y="42"/>
                  </a:cubicBezTo>
                  <a:cubicBezTo>
                    <a:pt x="839" y="42"/>
                    <a:pt x="843" y="41"/>
                    <a:pt x="845" y="41"/>
                  </a:cubicBezTo>
                  <a:cubicBezTo>
                    <a:pt x="847" y="41"/>
                    <a:pt x="809" y="42"/>
                    <a:pt x="786" y="43"/>
                  </a:cubicBezTo>
                  <a:cubicBezTo>
                    <a:pt x="773" y="42"/>
                    <a:pt x="803" y="42"/>
                    <a:pt x="796" y="42"/>
                  </a:cubicBezTo>
                  <a:cubicBezTo>
                    <a:pt x="626" y="40"/>
                    <a:pt x="496" y="45"/>
                    <a:pt x="327" y="44"/>
                  </a:cubicBezTo>
                  <a:cubicBezTo>
                    <a:pt x="376" y="44"/>
                    <a:pt x="394" y="42"/>
                    <a:pt x="394" y="41"/>
                  </a:cubicBezTo>
                  <a:lnTo>
                    <a:pt x="347" y="41"/>
                  </a:lnTo>
                  <a:cubicBezTo>
                    <a:pt x="329" y="42"/>
                    <a:pt x="293" y="42"/>
                    <a:pt x="263" y="43"/>
                  </a:cubicBezTo>
                  <a:cubicBezTo>
                    <a:pt x="260" y="42"/>
                    <a:pt x="245" y="42"/>
                    <a:pt x="260" y="41"/>
                  </a:cubicBezTo>
                  <a:cubicBezTo>
                    <a:pt x="167" y="38"/>
                    <a:pt x="114" y="45"/>
                    <a:pt x="0" y="44"/>
                  </a:cubicBezTo>
                  <a:lnTo>
                    <a:pt x="138" y="39"/>
                  </a:lnTo>
                  <a:lnTo>
                    <a:pt x="104" y="37"/>
                  </a:lnTo>
                  <a:lnTo>
                    <a:pt x="165" y="35"/>
                  </a:lnTo>
                  <a:cubicBezTo>
                    <a:pt x="129" y="33"/>
                    <a:pt x="97" y="36"/>
                    <a:pt x="92" y="34"/>
                  </a:cubicBezTo>
                  <a:cubicBezTo>
                    <a:pt x="100" y="34"/>
                    <a:pt x="119" y="34"/>
                    <a:pt x="119" y="33"/>
                  </a:cubicBezTo>
                  <a:cubicBezTo>
                    <a:pt x="84" y="32"/>
                    <a:pt x="82" y="34"/>
                    <a:pt x="55" y="34"/>
                  </a:cubicBezTo>
                  <a:cubicBezTo>
                    <a:pt x="125" y="30"/>
                    <a:pt x="260" y="31"/>
                    <a:pt x="333" y="30"/>
                  </a:cubicBezTo>
                  <a:cubicBezTo>
                    <a:pt x="345" y="30"/>
                    <a:pt x="324" y="31"/>
                    <a:pt x="322" y="31"/>
                  </a:cubicBezTo>
                  <a:cubicBezTo>
                    <a:pt x="351" y="31"/>
                    <a:pt x="369" y="32"/>
                    <a:pt x="407" y="32"/>
                  </a:cubicBezTo>
                  <a:cubicBezTo>
                    <a:pt x="430" y="30"/>
                    <a:pt x="389" y="30"/>
                    <a:pt x="371" y="30"/>
                  </a:cubicBezTo>
                  <a:cubicBezTo>
                    <a:pt x="373" y="29"/>
                    <a:pt x="382" y="29"/>
                    <a:pt x="403" y="29"/>
                  </a:cubicBezTo>
                  <a:cubicBezTo>
                    <a:pt x="408" y="31"/>
                    <a:pt x="516" y="30"/>
                    <a:pt x="543" y="32"/>
                  </a:cubicBezTo>
                  <a:cubicBezTo>
                    <a:pt x="653" y="32"/>
                    <a:pt x="525" y="27"/>
                    <a:pt x="633" y="28"/>
                  </a:cubicBezTo>
                  <a:lnTo>
                    <a:pt x="665" y="30"/>
                  </a:lnTo>
                  <a:cubicBezTo>
                    <a:pt x="727" y="29"/>
                    <a:pt x="808" y="27"/>
                    <a:pt x="878" y="28"/>
                  </a:cubicBezTo>
                  <a:lnTo>
                    <a:pt x="864" y="28"/>
                  </a:lnTo>
                  <a:cubicBezTo>
                    <a:pt x="854" y="29"/>
                    <a:pt x="870" y="29"/>
                    <a:pt x="877" y="30"/>
                  </a:cubicBezTo>
                  <a:cubicBezTo>
                    <a:pt x="931" y="31"/>
                    <a:pt x="979" y="28"/>
                    <a:pt x="1011" y="30"/>
                  </a:cubicBezTo>
                  <a:cubicBezTo>
                    <a:pt x="1072" y="28"/>
                    <a:pt x="1173" y="26"/>
                    <a:pt x="1243" y="25"/>
                  </a:cubicBezTo>
                  <a:cubicBezTo>
                    <a:pt x="1262" y="28"/>
                    <a:pt x="1152" y="28"/>
                    <a:pt x="1123" y="30"/>
                  </a:cubicBezTo>
                  <a:lnTo>
                    <a:pt x="1187" y="30"/>
                  </a:lnTo>
                  <a:cubicBezTo>
                    <a:pt x="1147" y="30"/>
                    <a:pt x="1132" y="31"/>
                    <a:pt x="1108" y="32"/>
                  </a:cubicBezTo>
                  <a:cubicBezTo>
                    <a:pt x="1164" y="33"/>
                    <a:pt x="1182" y="30"/>
                    <a:pt x="1235" y="30"/>
                  </a:cubicBezTo>
                  <a:cubicBezTo>
                    <a:pt x="1231" y="30"/>
                    <a:pt x="1238" y="31"/>
                    <a:pt x="1262" y="31"/>
                  </a:cubicBezTo>
                  <a:lnTo>
                    <a:pt x="1269" y="29"/>
                  </a:lnTo>
                  <a:cubicBezTo>
                    <a:pt x="1269" y="29"/>
                    <a:pt x="1272" y="29"/>
                    <a:pt x="1280" y="29"/>
                  </a:cubicBezTo>
                  <a:lnTo>
                    <a:pt x="1373" y="28"/>
                  </a:lnTo>
                  <a:cubicBezTo>
                    <a:pt x="1353" y="27"/>
                    <a:pt x="1352" y="26"/>
                    <a:pt x="1328" y="26"/>
                  </a:cubicBezTo>
                  <a:cubicBezTo>
                    <a:pt x="1337" y="27"/>
                    <a:pt x="1316" y="27"/>
                    <a:pt x="1292" y="27"/>
                  </a:cubicBezTo>
                  <a:cubicBezTo>
                    <a:pt x="1313" y="26"/>
                    <a:pt x="1269" y="26"/>
                    <a:pt x="1269" y="25"/>
                  </a:cubicBezTo>
                  <a:cubicBezTo>
                    <a:pt x="1318" y="25"/>
                    <a:pt x="1377" y="25"/>
                    <a:pt x="1409" y="24"/>
                  </a:cubicBezTo>
                  <a:lnTo>
                    <a:pt x="1419" y="26"/>
                  </a:lnTo>
                  <a:lnTo>
                    <a:pt x="1546" y="26"/>
                  </a:lnTo>
                  <a:lnTo>
                    <a:pt x="1536" y="27"/>
                  </a:lnTo>
                  <a:cubicBezTo>
                    <a:pt x="1591" y="27"/>
                    <a:pt x="1646" y="26"/>
                    <a:pt x="1695" y="28"/>
                  </a:cubicBezTo>
                  <a:cubicBezTo>
                    <a:pt x="1745" y="26"/>
                    <a:pt x="1807" y="24"/>
                    <a:pt x="1848" y="22"/>
                  </a:cubicBezTo>
                  <a:cubicBezTo>
                    <a:pt x="1869" y="20"/>
                    <a:pt x="1993" y="25"/>
                    <a:pt x="2049" y="21"/>
                  </a:cubicBezTo>
                  <a:cubicBezTo>
                    <a:pt x="2052" y="22"/>
                    <a:pt x="2010" y="23"/>
                    <a:pt x="1991" y="24"/>
                  </a:cubicBezTo>
                  <a:cubicBezTo>
                    <a:pt x="2028" y="24"/>
                    <a:pt x="2058" y="22"/>
                    <a:pt x="2070" y="24"/>
                  </a:cubicBezTo>
                  <a:cubicBezTo>
                    <a:pt x="1986" y="23"/>
                    <a:pt x="2074" y="26"/>
                    <a:pt x="2037" y="27"/>
                  </a:cubicBezTo>
                  <a:cubicBezTo>
                    <a:pt x="2076" y="27"/>
                    <a:pt x="2117" y="26"/>
                    <a:pt x="2136" y="25"/>
                  </a:cubicBezTo>
                  <a:cubicBezTo>
                    <a:pt x="2073" y="25"/>
                    <a:pt x="2158" y="22"/>
                    <a:pt x="2094" y="23"/>
                  </a:cubicBezTo>
                  <a:cubicBezTo>
                    <a:pt x="2144" y="21"/>
                    <a:pt x="2211" y="20"/>
                    <a:pt x="2270" y="21"/>
                  </a:cubicBezTo>
                  <a:cubicBezTo>
                    <a:pt x="2270" y="22"/>
                    <a:pt x="2277" y="22"/>
                    <a:pt x="2299" y="23"/>
                  </a:cubicBezTo>
                  <a:lnTo>
                    <a:pt x="2317" y="21"/>
                  </a:lnTo>
                  <a:cubicBezTo>
                    <a:pt x="2344" y="21"/>
                    <a:pt x="2263" y="23"/>
                    <a:pt x="2319" y="23"/>
                  </a:cubicBezTo>
                  <a:cubicBezTo>
                    <a:pt x="2376" y="21"/>
                    <a:pt x="2491" y="25"/>
                    <a:pt x="2516" y="20"/>
                  </a:cubicBezTo>
                  <a:cubicBezTo>
                    <a:pt x="2560" y="22"/>
                    <a:pt x="2433" y="22"/>
                    <a:pt x="2499" y="24"/>
                  </a:cubicBezTo>
                  <a:cubicBezTo>
                    <a:pt x="2461" y="26"/>
                    <a:pt x="2408" y="24"/>
                    <a:pt x="2396" y="26"/>
                  </a:cubicBezTo>
                  <a:cubicBezTo>
                    <a:pt x="2433" y="26"/>
                    <a:pt x="2409" y="28"/>
                    <a:pt x="2433" y="28"/>
                  </a:cubicBezTo>
                  <a:lnTo>
                    <a:pt x="2475" y="27"/>
                  </a:lnTo>
                  <a:lnTo>
                    <a:pt x="2466" y="27"/>
                  </a:lnTo>
                  <a:cubicBezTo>
                    <a:pt x="2536" y="24"/>
                    <a:pt x="2647" y="25"/>
                    <a:pt x="2737" y="25"/>
                  </a:cubicBezTo>
                  <a:cubicBezTo>
                    <a:pt x="2812" y="22"/>
                    <a:pt x="2865" y="19"/>
                    <a:pt x="2956" y="19"/>
                  </a:cubicBezTo>
                  <a:cubicBezTo>
                    <a:pt x="2929" y="20"/>
                    <a:pt x="3031" y="20"/>
                    <a:pt x="2974" y="23"/>
                  </a:cubicBezTo>
                  <a:cubicBezTo>
                    <a:pt x="3016" y="24"/>
                    <a:pt x="3058" y="22"/>
                    <a:pt x="3058" y="21"/>
                  </a:cubicBezTo>
                  <a:cubicBezTo>
                    <a:pt x="3021" y="21"/>
                    <a:pt x="3045" y="21"/>
                    <a:pt x="3014" y="21"/>
                  </a:cubicBezTo>
                  <a:cubicBezTo>
                    <a:pt x="3035" y="19"/>
                    <a:pt x="3084" y="19"/>
                    <a:pt x="3104" y="20"/>
                  </a:cubicBezTo>
                  <a:cubicBezTo>
                    <a:pt x="3094" y="20"/>
                    <a:pt x="3098" y="20"/>
                    <a:pt x="3096" y="21"/>
                  </a:cubicBezTo>
                  <a:cubicBezTo>
                    <a:pt x="3140" y="21"/>
                    <a:pt x="3117" y="19"/>
                    <a:pt x="3149" y="19"/>
                  </a:cubicBezTo>
                  <a:cubicBezTo>
                    <a:pt x="3159" y="20"/>
                    <a:pt x="3220" y="19"/>
                    <a:pt x="3249" y="20"/>
                  </a:cubicBezTo>
                  <a:lnTo>
                    <a:pt x="3291" y="17"/>
                  </a:lnTo>
                  <a:cubicBezTo>
                    <a:pt x="3268" y="19"/>
                    <a:pt x="3332" y="18"/>
                    <a:pt x="3338" y="19"/>
                  </a:cubicBezTo>
                  <a:cubicBezTo>
                    <a:pt x="3369" y="18"/>
                    <a:pt x="3394" y="16"/>
                    <a:pt x="3440" y="16"/>
                  </a:cubicBezTo>
                  <a:cubicBezTo>
                    <a:pt x="3421" y="17"/>
                    <a:pt x="3483" y="17"/>
                    <a:pt x="3483" y="19"/>
                  </a:cubicBezTo>
                  <a:cubicBezTo>
                    <a:pt x="3562" y="21"/>
                    <a:pt x="3614" y="14"/>
                    <a:pt x="3689" y="17"/>
                  </a:cubicBezTo>
                  <a:cubicBezTo>
                    <a:pt x="3687" y="17"/>
                    <a:pt x="3672" y="18"/>
                    <a:pt x="3694" y="19"/>
                  </a:cubicBezTo>
                  <a:cubicBezTo>
                    <a:pt x="3711" y="18"/>
                    <a:pt x="3741" y="18"/>
                    <a:pt x="3760" y="18"/>
                  </a:cubicBezTo>
                  <a:lnTo>
                    <a:pt x="3759" y="18"/>
                  </a:lnTo>
                  <a:lnTo>
                    <a:pt x="3760" y="18"/>
                  </a:lnTo>
                  <a:cubicBezTo>
                    <a:pt x="3769" y="18"/>
                    <a:pt x="3775" y="18"/>
                    <a:pt x="3775" y="17"/>
                  </a:cubicBezTo>
                  <a:cubicBezTo>
                    <a:pt x="3807" y="15"/>
                    <a:pt x="3823" y="14"/>
                    <a:pt x="3885" y="12"/>
                  </a:cubicBezTo>
                  <a:cubicBezTo>
                    <a:pt x="3881" y="10"/>
                    <a:pt x="3828" y="11"/>
                    <a:pt x="3805" y="12"/>
                  </a:cubicBezTo>
                  <a:lnTo>
                    <a:pt x="3786" y="14"/>
                  </a:lnTo>
                  <a:cubicBezTo>
                    <a:pt x="3767" y="11"/>
                    <a:pt x="3730" y="14"/>
                    <a:pt x="3715" y="13"/>
                  </a:cubicBezTo>
                  <a:cubicBezTo>
                    <a:pt x="3753" y="10"/>
                    <a:pt x="3860" y="11"/>
                    <a:pt x="3924" y="8"/>
                  </a:cubicBezTo>
                  <a:cubicBezTo>
                    <a:pt x="3885" y="6"/>
                    <a:pt x="3800" y="5"/>
                    <a:pt x="3725" y="6"/>
                  </a:cubicBezTo>
                  <a:lnTo>
                    <a:pt x="3758" y="7"/>
                  </a:lnTo>
                  <a:lnTo>
                    <a:pt x="3719" y="7"/>
                  </a:lnTo>
                  <a:lnTo>
                    <a:pt x="3757" y="9"/>
                  </a:lnTo>
                  <a:lnTo>
                    <a:pt x="3654" y="9"/>
                  </a:lnTo>
                  <a:cubicBezTo>
                    <a:pt x="3693" y="9"/>
                    <a:pt x="3709" y="12"/>
                    <a:pt x="3687" y="11"/>
                  </a:cubicBezTo>
                  <a:cubicBezTo>
                    <a:pt x="3643" y="10"/>
                    <a:pt x="3641" y="13"/>
                    <a:pt x="3608" y="13"/>
                  </a:cubicBezTo>
                  <a:cubicBezTo>
                    <a:pt x="3626" y="13"/>
                    <a:pt x="3650" y="13"/>
                    <a:pt x="3635" y="14"/>
                  </a:cubicBezTo>
                  <a:cubicBezTo>
                    <a:pt x="3569" y="12"/>
                    <a:pt x="3551" y="13"/>
                    <a:pt x="3492" y="11"/>
                  </a:cubicBezTo>
                  <a:cubicBezTo>
                    <a:pt x="3499" y="14"/>
                    <a:pt x="3417" y="11"/>
                    <a:pt x="3408" y="14"/>
                  </a:cubicBezTo>
                  <a:lnTo>
                    <a:pt x="3436" y="14"/>
                  </a:lnTo>
                  <a:lnTo>
                    <a:pt x="3377" y="16"/>
                  </a:lnTo>
                  <a:cubicBezTo>
                    <a:pt x="3323" y="14"/>
                    <a:pt x="3425" y="14"/>
                    <a:pt x="3343" y="12"/>
                  </a:cubicBezTo>
                  <a:cubicBezTo>
                    <a:pt x="3266" y="12"/>
                    <a:pt x="3268" y="15"/>
                    <a:pt x="3208" y="15"/>
                  </a:cubicBezTo>
                  <a:cubicBezTo>
                    <a:pt x="3228" y="14"/>
                    <a:pt x="3276" y="12"/>
                    <a:pt x="3324" y="12"/>
                  </a:cubicBezTo>
                  <a:lnTo>
                    <a:pt x="3295" y="11"/>
                  </a:lnTo>
                  <a:cubicBezTo>
                    <a:pt x="3310" y="10"/>
                    <a:pt x="3377" y="10"/>
                    <a:pt x="3410" y="10"/>
                  </a:cubicBezTo>
                  <a:cubicBezTo>
                    <a:pt x="3355" y="12"/>
                    <a:pt x="3436" y="11"/>
                    <a:pt x="3461" y="12"/>
                  </a:cubicBezTo>
                  <a:cubicBezTo>
                    <a:pt x="3466" y="10"/>
                    <a:pt x="3431" y="11"/>
                    <a:pt x="3472" y="9"/>
                  </a:cubicBezTo>
                  <a:cubicBezTo>
                    <a:pt x="3433" y="9"/>
                    <a:pt x="3427" y="9"/>
                    <a:pt x="3378" y="9"/>
                  </a:cubicBezTo>
                  <a:cubicBezTo>
                    <a:pt x="3485" y="9"/>
                    <a:pt x="3474" y="3"/>
                    <a:pt x="3568" y="4"/>
                  </a:cubicBezTo>
                  <a:cubicBezTo>
                    <a:pt x="3525" y="4"/>
                    <a:pt x="3584" y="6"/>
                    <a:pt x="3589" y="7"/>
                  </a:cubicBezTo>
                  <a:lnTo>
                    <a:pt x="3667" y="6"/>
                  </a:lnTo>
                  <a:lnTo>
                    <a:pt x="3652" y="4"/>
                  </a:lnTo>
                  <a:cubicBezTo>
                    <a:pt x="3707" y="3"/>
                    <a:pt x="3726" y="8"/>
                    <a:pt x="3789" y="5"/>
                  </a:cubicBezTo>
                  <a:cubicBezTo>
                    <a:pt x="3797" y="4"/>
                    <a:pt x="3733" y="4"/>
                    <a:pt x="3745" y="4"/>
                  </a:cubicBezTo>
                  <a:cubicBezTo>
                    <a:pt x="3831" y="3"/>
                    <a:pt x="3862" y="6"/>
                    <a:pt x="3939" y="8"/>
                  </a:cubicBezTo>
                  <a:cubicBezTo>
                    <a:pt x="3944" y="7"/>
                    <a:pt x="3943" y="6"/>
                    <a:pt x="3970" y="4"/>
                  </a:cubicBezTo>
                  <a:cubicBezTo>
                    <a:pt x="3961" y="6"/>
                    <a:pt x="3981" y="7"/>
                    <a:pt x="3951" y="8"/>
                  </a:cubicBezTo>
                  <a:cubicBezTo>
                    <a:pt x="3976" y="8"/>
                    <a:pt x="4007" y="7"/>
                    <a:pt x="4029" y="7"/>
                  </a:cubicBezTo>
                  <a:cubicBezTo>
                    <a:pt x="3976" y="6"/>
                    <a:pt x="4051" y="4"/>
                    <a:pt x="4061" y="4"/>
                  </a:cubicBezTo>
                  <a:cubicBezTo>
                    <a:pt x="4089" y="4"/>
                    <a:pt x="4053" y="5"/>
                    <a:pt x="4036" y="5"/>
                  </a:cubicBezTo>
                  <a:cubicBezTo>
                    <a:pt x="4058" y="6"/>
                    <a:pt x="4084" y="8"/>
                    <a:pt x="4097" y="6"/>
                  </a:cubicBezTo>
                  <a:cubicBezTo>
                    <a:pt x="4098" y="7"/>
                    <a:pt x="4035" y="10"/>
                    <a:pt x="3994" y="11"/>
                  </a:cubicBezTo>
                  <a:lnTo>
                    <a:pt x="4021" y="11"/>
                  </a:lnTo>
                  <a:cubicBezTo>
                    <a:pt x="4002" y="12"/>
                    <a:pt x="3999" y="12"/>
                    <a:pt x="3971" y="11"/>
                  </a:cubicBezTo>
                  <a:cubicBezTo>
                    <a:pt x="3998" y="13"/>
                    <a:pt x="3995" y="14"/>
                    <a:pt x="3989" y="15"/>
                  </a:cubicBezTo>
                  <a:cubicBezTo>
                    <a:pt x="3986" y="15"/>
                    <a:pt x="3991" y="15"/>
                    <a:pt x="3988" y="15"/>
                  </a:cubicBezTo>
                  <a:cubicBezTo>
                    <a:pt x="3966" y="14"/>
                    <a:pt x="3949" y="15"/>
                    <a:pt x="3954" y="16"/>
                  </a:cubicBezTo>
                  <a:cubicBezTo>
                    <a:pt x="3934" y="18"/>
                    <a:pt x="3985" y="17"/>
                    <a:pt x="4000" y="18"/>
                  </a:cubicBezTo>
                  <a:lnTo>
                    <a:pt x="4033" y="18"/>
                  </a:lnTo>
                  <a:lnTo>
                    <a:pt x="4149" y="10"/>
                  </a:lnTo>
                  <a:cubicBezTo>
                    <a:pt x="4198" y="9"/>
                    <a:pt x="4220" y="11"/>
                    <a:pt x="4257" y="12"/>
                  </a:cubicBezTo>
                  <a:lnTo>
                    <a:pt x="4267" y="10"/>
                  </a:lnTo>
                  <a:cubicBezTo>
                    <a:pt x="4310" y="10"/>
                    <a:pt x="4351" y="11"/>
                    <a:pt x="4323" y="13"/>
                  </a:cubicBezTo>
                  <a:cubicBezTo>
                    <a:pt x="4322" y="13"/>
                    <a:pt x="4316" y="13"/>
                    <a:pt x="4307" y="13"/>
                  </a:cubicBezTo>
                  <a:cubicBezTo>
                    <a:pt x="4305" y="13"/>
                    <a:pt x="4303" y="13"/>
                    <a:pt x="4301" y="13"/>
                  </a:cubicBezTo>
                  <a:lnTo>
                    <a:pt x="4298" y="14"/>
                  </a:lnTo>
                  <a:lnTo>
                    <a:pt x="4376" y="12"/>
                  </a:lnTo>
                  <a:cubicBezTo>
                    <a:pt x="4298" y="15"/>
                    <a:pt x="4372" y="16"/>
                    <a:pt x="4359" y="19"/>
                  </a:cubicBezTo>
                  <a:lnTo>
                    <a:pt x="4438" y="18"/>
                  </a:lnTo>
                  <a:cubicBezTo>
                    <a:pt x="4390" y="17"/>
                    <a:pt x="4437" y="16"/>
                    <a:pt x="4454" y="16"/>
                  </a:cubicBezTo>
                  <a:cubicBezTo>
                    <a:pt x="4458" y="18"/>
                    <a:pt x="4517" y="16"/>
                    <a:pt x="4545" y="16"/>
                  </a:cubicBezTo>
                  <a:lnTo>
                    <a:pt x="4543" y="16"/>
                  </a:lnTo>
                  <a:cubicBezTo>
                    <a:pt x="4568" y="17"/>
                    <a:pt x="4613" y="17"/>
                    <a:pt x="4645" y="16"/>
                  </a:cubicBezTo>
                  <a:cubicBezTo>
                    <a:pt x="4643" y="16"/>
                    <a:pt x="4684" y="12"/>
                    <a:pt x="4704" y="10"/>
                  </a:cubicBezTo>
                  <a:cubicBezTo>
                    <a:pt x="4649" y="10"/>
                    <a:pt x="4682" y="9"/>
                    <a:pt x="4677" y="8"/>
                  </a:cubicBezTo>
                  <a:cubicBezTo>
                    <a:pt x="4683" y="8"/>
                    <a:pt x="4693" y="8"/>
                    <a:pt x="4694" y="8"/>
                  </a:cubicBezTo>
                  <a:cubicBezTo>
                    <a:pt x="4702" y="7"/>
                    <a:pt x="4684" y="7"/>
                    <a:pt x="4682" y="6"/>
                  </a:cubicBezTo>
                  <a:cubicBezTo>
                    <a:pt x="4624" y="7"/>
                    <a:pt x="4564" y="8"/>
                    <a:pt x="4541" y="10"/>
                  </a:cubicBezTo>
                  <a:cubicBezTo>
                    <a:pt x="4558" y="12"/>
                    <a:pt x="4571" y="9"/>
                    <a:pt x="4591" y="10"/>
                  </a:cubicBezTo>
                  <a:cubicBezTo>
                    <a:pt x="4562" y="12"/>
                    <a:pt x="4525" y="11"/>
                    <a:pt x="4477" y="11"/>
                  </a:cubicBezTo>
                  <a:lnTo>
                    <a:pt x="4461" y="10"/>
                  </a:lnTo>
                  <a:lnTo>
                    <a:pt x="4412" y="11"/>
                  </a:lnTo>
                  <a:cubicBezTo>
                    <a:pt x="4432" y="10"/>
                    <a:pt x="4420" y="8"/>
                    <a:pt x="4471" y="8"/>
                  </a:cubicBezTo>
                  <a:cubicBezTo>
                    <a:pt x="4465" y="6"/>
                    <a:pt x="4421" y="8"/>
                    <a:pt x="4389" y="8"/>
                  </a:cubicBezTo>
                  <a:lnTo>
                    <a:pt x="4373" y="10"/>
                  </a:lnTo>
                  <a:cubicBezTo>
                    <a:pt x="4380" y="9"/>
                    <a:pt x="4313" y="9"/>
                    <a:pt x="4360" y="7"/>
                  </a:cubicBezTo>
                  <a:lnTo>
                    <a:pt x="4438" y="5"/>
                  </a:lnTo>
                  <a:lnTo>
                    <a:pt x="4416" y="4"/>
                  </a:lnTo>
                  <a:lnTo>
                    <a:pt x="4481" y="4"/>
                  </a:lnTo>
                  <a:lnTo>
                    <a:pt x="4466" y="4"/>
                  </a:lnTo>
                  <a:cubicBezTo>
                    <a:pt x="4571" y="4"/>
                    <a:pt x="4497" y="8"/>
                    <a:pt x="4603" y="6"/>
                  </a:cubicBezTo>
                  <a:cubicBezTo>
                    <a:pt x="4636" y="4"/>
                    <a:pt x="4671" y="4"/>
                    <a:pt x="4736" y="4"/>
                  </a:cubicBezTo>
                  <a:cubicBezTo>
                    <a:pt x="4689" y="4"/>
                    <a:pt x="4731" y="5"/>
                    <a:pt x="4714" y="7"/>
                  </a:cubicBezTo>
                  <a:cubicBezTo>
                    <a:pt x="4761" y="8"/>
                    <a:pt x="4777" y="6"/>
                    <a:pt x="4802" y="4"/>
                  </a:cubicBezTo>
                  <a:cubicBezTo>
                    <a:pt x="4814" y="6"/>
                    <a:pt x="4823" y="7"/>
                    <a:pt x="4780" y="7"/>
                  </a:cubicBezTo>
                  <a:cubicBezTo>
                    <a:pt x="4775" y="10"/>
                    <a:pt x="4837" y="6"/>
                    <a:pt x="4840" y="9"/>
                  </a:cubicBezTo>
                  <a:cubicBezTo>
                    <a:pt x="4982" y="9"/>
                    <a:pt x="4954" y="0"/>
                    <a:pt x="5119" y="4"/>
                  </a:cubicBezTo>
                  <a:lnTo>
                    <a:pt x="5113" y="4"/>
                  </a:lnTo>
                  <a:cubicBezTo>
                    <a:pt x="5218" y="4"/>
                    <a:pt x="5279" y="4"/>
                    <a:pt x="5376" y="4"/>
                  </a:cubicBezTo>
                  <a:lnTo>
                    <a:pt x="5452" y="6"/>
                  </a:lnTo>
                  <a:cubicBezTo>
                    <a:pt x="5435" y="6"/>
                    <a:pt x="5389" y="9"/>
                    <a:pt x="5411" y="10"/>
                  </a:cubicBezTo>
                  <a:cubicBezTo>
                    <a:pt x="5373" y="7"/>
                    <a:pt x="5334" y="8"/>
                    <a:pt x="5294" y="7"/>
                  </a:cubicBezTo>
                  <a:cubicBezTo>
                    <a:pt x="5290" y="7"/>
                    <a:pt x="5306" y="8"/>
                    <a:pt x="5313" y="9"/>
                  </a:cubicBezTo>
                  <a:cubicBezTo>
                    <a:pt x="5289" y="9"/>
                    <a:pt x="5277" y="7"/>
                    <a:pt x="5245" y="8"/>
                  </a:cubicBezTo>
                  <a:cubicBezTo>
                    <a:pt x="5246" y="8"/>
                    <a:pt x="5281" y="9"/>
                    <a:pt x="5255" y="9"/>
                  </a:cubicBezTo>
                  <a:lnTo>
                    <a:pt x="5211" y="8"/>
                  </a:lnTo>
                  <a:cubicBezTo>
                    <a:pt x="5153" y="9"/>
                    <a:pt x="5183" y="12"/>
                    <a:pt x="5114" y="11"/>
                  </a:cubicBezTo>
                  <a:cubicBezTo>
                    <a:pt x="5127" y="10"/>
                    <a:pt x="5153" y="7"/>
                    <a:pt x="5180" y="7"/>
                  </a:cubicBezTo>
                  <a:cubicBezTo>
                    <a:pt x="5148" y="6"/>
                    <a:pt x="5221" y="6"/>
                    <a:pt x="5193" y="5"/>
                  </a:cubicBezTo>
                  <a:cubicBezTo>
                    <a:pt x="5148" y="7"/>
                    <a:pt x="5126" y="5"/>
                    <a:pt x="5066" y="7"/>
                  </a:cubicBezTo>
                  <a:cubicBezTo>
                    <a:pt x="5073" y="7"/>
                    <a:pt x="5075" y="6"/>
                    <a:pt x="5090" y="6"/>
                  </a:cubicBezTo>
                  <a:lnTo>
                    <a:pt x="5003" y="5"/>
                  </a:lnTo>
                  <a:cubicBezTo>
                    <a:pt x="5024" y="6"/>
                    <a:pt x="4931" y="7"/>
                    <a:pt x="4939" y="9"/>
                  </a:cubicBezTo>
                  <a:cubicBezTo>
                    <a:pt x="5032" y="10"/>
                    <a:pt x="5005" y="8"/>
                    <a:pt x="5110" y="9"/>
                  </a:cubicBezTo>
                  <a:cubicBezTo>
                    <a:pt x="5080" y="10"/>
                    <a:pt x="5042" y="12"/>
                    <a:pt x="5024" y="14"/>
                  </a:cubicBezTo>
                  <a:cubicBezTo>
                    <a:pt x="5023" y="14"/>
                    <a:pt x="5021" y="14"/>
                    <a:pt x="5018" y="14"/>
                  </a:cubicBezTo>
                  <a:cubicBezTo>
                    <a:pt x="5002" y="16"/>
                    <a:pt x="5018" y="17"/>
                    <a:pt x="5018" y="21"/>
                  </a:cubicBezTo>
                  <a:cubicBezTo>
                    <a:pt x="5066" y="18"/>
                    <a:pt x="5098" y="20"/>
                    <a:pt x="5155" y="19"/>
                  </a:cubicBezTo>
                  <a:cubicBezTo>
                    <a:pt x="5166" y="16"/>
                    <a:pt x="5122" y="16"/>
                    <a:pt x="5094" y="16"/>
                  </a:cubicBezTo>
                  <a:lnTo>
                    <a:pt x="5144" y="15"/>
                  </a:lnTo>
                  <a:lnTo>
                    <a:pt x="5134" y="16"/>
                  </a:lnTo>
                  <a:lnTo>
                    <a:pt x="5261" y="17"/>
                  </a:lnTo>
                  <a:cubicBezTo>
                    <a:pt x="5237" y="17"/>
                    <a:pt x="5229" y="18"/>
                    <a:pt x="5216" y="19"/>
                  </a:cubicBezTo>
                  <a:cubicBezTo>
                    <a:pt x="5233" y="19"/>
                    <a:pt x="5249" y="19"/>
                    <a:pt x="5266" y="20"/>
                  </a:cubicBezTo>
                  <a:cubicBezTo>
                    <a:pt x="5262" y="18"/>
                    <a:pt x="5265" y="17"/>
                    <a:pt x="5281" y="17"/>
                  </a:cubicBezTo>
                  <a:cubicBezTo>
                    <a:pt x="5362" y="17"/>
                    <a:pt x="5408" y="19"/>
                    <a:pt x="5438" y="21"/>
                  </a:cubicBezTo>
                  <a:lnTo>
                    <a:pt x="5447" y="21"/>
                  </a:lnTo>
                  <a:cubicBezTo>
                    <a:pt x="5434" y="19"/>
                    <a:pt x="5505" y="17"/>
                    <a:pt x="5531" y="15"/>
                  </a:cubicBezTo>
                  <a:cubicBezTo>
                    <a:pt x="5530" y="17"/>
                    <a:pt x="5573" y="16"/>
                    <a:pt x="5596" y="17"/>
                  </a:cubicBezTo>
                  <a:cubicBezTo>
                    <a:pt x="5609" y="15"/>
                    <a:pt x="5592" y="12"/>
                    <a:pt x="5564" y="10"/>
                  </a:cubicBezTo>
                  <a:cubicBezTo>
                    <a:pt x="5508" y="12"/>
                    <a:pt x="5533" y="12"/>
                    <a:pt x="5507" y="15"/>
                  </a:cubicBezTo>
                  <a:lnTo>
                    <a:pt x="5418" y="17"/>
                  </a:lnTo>
                  <a:lnTo>
                    <a:pt x="5438" y="15"/>
                  </a:lnTo>
                  <a:cubicBezTo>
                    <a:pt x="5394" y="15"/>
                    <a:pt x="5351" y="17"/>
                    <a:pt x="5354" y="15"/>
                  </a:cubicBezTo>
                  <a:cubicBezTo>
                    <a:pt x="5378" y="13"/>
                    <a:pt x="5416" y="14"/>
                    <a:pt x="5439" y="12"/>
                  </a:cubicBezTo>
                  <a:lnTo>
                    <a:pt x="5410" y="11"/>
                  </a:lnTo>
                  <a:cubicBezTo>
                    <a:pt x="5462" y="9"/>
                    <a:pt x="5437" y="14"/>
                    <a:pt x="5499" y="12"/>
                  </a:cubicBezTo>
                  <a:cubicBezTo>
                    <a:pt x="5476" y="10"/>
                    <a:pt x="5505" y="12"/>
                    <a:pt x="5532" y="10"/>
                  </a:cubicBezTo>
                  <a:cubicBezTo>
                    <a:pt x="5510" y="9"/>
                    <a:pt x="5422" y="11"/>
                    <a:pt x="5440" y="7"/>
                  </a:cubicBezTo>
                  <a:cubicBezTo>
                    <a:pt x="5473" y="6"/>
                    <a:pt x="5550" y="12"/>
                    <a:pt x="5593" y="8"/>
                  </a:cubicBezTo>
                  <a:lnTo>
                    <a:pt x="5590" y="8"/>
                  </a:lnTo>
                  <a:cubicBezTo>
                    <a:pt x="5654" y="9"/>
                    <a:pt x="5676" y="7"/>
                    <a:pt x="5700" y="5"/>
                  </a:cubicBezTo>
                  <a:cubicBezTo>
                    <a:pt x="5727" y="7"/>
                    <a:pt x="5764" y="5"/>
                    <a:pt x="5793" y="5"/>
                  </a:cubicBezTo>
                  <a:lnTo>
                    <a:pt x="5793" y="6"/>
                  </a:lnTo>
                  <a:lnTo>
                    <a:pt x="5834" y="5"/>
                  </a:lnTo>
                  <a:cubicBezTo>
                    <a:pt x="5814" y="7"/>
                    <a:pt x="5786" y="5"/>
                    <a:pt x="5750" y="6"/>
                  </a:cubicBezTo>
                  <a:lnTo>
                    <a:pt x="5755" y="8"/>
                  </a:lnTo>
                  <a:cubicBezTo>
                    <a:pt x="5714" y="5"/>
                    <a:pt x="5686" y="9"/>
                    <a:pt x="5655" y="10"/>
                  </a:cubicBezTo>
                  <a:cubicBezTo>
                    <a:pt x="5701" y="9"/>
                    <a:pt x="5785" y="11"/>
                    <a:pt x="5796" y="7"/>
                  </a:cubicBezTo>
                  <a:lnTo>
                    <a:pt x="5824" y="9"/>
                  </a:lnTo>
                  <a:lnTo>
                    <a:pt x="5838" y="8"/>
                  </a:lnTo>
                  <a:cubicBezTo>
                    <a:pt x="5859" y="10"/>
                    <a:pt x="5838" y="12"/>
                    <a:pt x="5796" y="13"/>
                  </a:cubicBezTo>
                  <a:cubicBezTo>
                    <a:pt x="5789" y="12"/>
                    <a:pt x="5786" y="12"/>
                    <a:pt x="5788" y="11"/>
                  </a:cubicBezTo>
                  <a:cubicBezTo>
                    <a:pt x="5769" y="12"/>
                    <a:pt x="5751" y="14"/>
                    <a:pt x="5705" y="13"/>
                  </a:cubicBezTo>
                  <a:lnTo>
                    <a:pt x="5730" y="12"/>
                  </a:lnTo>
                  <a:cubicBezTo>
                    <a:pt x="5672" y="12"/>
                    <a:pt x="5619" y="13"/>
                    <a:pt x="5600" y="15"/>
                  </a:cubicBezTo>
                  <a:cubicBezTo>
                    <a:pt x="5683" y="16"/>
                    <a:pt x="5765" y="16"/>
                    <a:pt x="5843" y="16"/>
                  </a:cubicBezTo>
                  <a:cubicBezTo>
                    <a:pt x="5866" y="11"/>
                    <a:pt x="5893" y="9"/>
                    <a:pt x="5905" y="5"/>
                  </a:cubicBezTo>
                  <a:cubicBezTo>
                    <a:pt x="5957" y="4"/>
                    <a:pt x="6029" y="4"/>
                    <a:pt x="6074" y="5"/>
                  </a:cubicBezTo>
                  <a:lnTo>
                    <a:pt x="6070" y="6"/>
                  </a:lnTo>
                  <a:cubicBezTo>
                    <a:pt x="6092" y="6"/>
                    <a:pt x="6113" y="6"/>
                    <a:pt x="6130" y="6"/>
                  </a:cubicBezTo>
                  <a:cubicBezTo>
                    <a:pt x="6153" y="7"/>
                    <a:pt x="6114" y="8"/>
                    <a:pt x="6130" y="8"/>
                  </a:cubicBezTo>
                  <a:lnTo>
                    <a:pt x="6205" y="7"/>
                  </a:lnTo>
                  <a:cubicBezTo>
                    <a:pt x="6201" y="9"/>
                    <a:pt x="6137" y="9"/>
                    <a:pt x="6107" y="9"/>
                  </a:cubicBezTo>
                  <a:cubicBezTo>
                    <a:pt x="6113" y="9"/>
                    <a:pt x="6124" y="8"/>
                    <a:pt x="6121" y="8"/>
                  </a:cubicBezTo>
                  <a:cubicBezTo>
                    <a:pt x="6086" y="7"/>
                    <a:pt x="6021" y="11"/>
                    <a:pt x="6006" y="8"/>
                  </a:cubicBezTo>
                  <a:cubicBezTo>
                    <a:pt x="5989" y="8"/>
                    <a:pt x="6040" y="6"/>
                    <a:pt x="5983" y="6"/>
                  </a:cubicBezTo>
                  <a:cubicBezTo>
                    <a:pt x="5944" y="5"/>
                    <a:pt x="5931" y="7"/>
                    <a:pt x="5927" y="8"/>
                  </a:cubicBezTo>
                  <a:cubicBezTo>
                    <a:pt x="5927" y="9"/>
                    <a:pt x="5988" y="9"/>
                    <a:pt x="5967" y="11"/>
                  </a:cubicBezTo>
                  <a:cubicBezTo>
                    <a:pt x="5997" y="11"/>
                    <a:pt x="6009" y="9"/>
                    <a:pt x="6047" y="10"/>
                  </a:cubicBezTo>
                  <a:cubicBezTo>
                    <a:pt x="6017" y="10"/>
                    <a:pt x="5977" y="12"/>
                    <a:pt x="5961" y="11"/>
                  </a:cubicBezTo>
                  <a:cubicBezTo>
                    <a:pt x="5902" y="13"/>
                    <a:pt x="5911" y="18"/>
                    <a:pt x="5938" y="18"/>
                  </a:cubicBezTo>
                  <a:cubicBezTo>
                    <a:pt x="5932" y="16"/>
                    <a:pt x="6046" y="16"/>
                    <a:pt x="5969" y="14"/>
                  </a:cubicBezTo>
                  <a:cubicBezTo>
                    <a:pt x="6003" y="12"/>
                    <a:pt x="6067" y="12"/>
                    <a:pt x="6112" y="11"/>
                  </a:cubicBezTo>
                  <a:lnTo>
                    <a:pt x="6110" y="11"/>
                  </a:lnTo>
                  <a:lnTo>
                    <a:pt x="6166" y="11"/>
                  </a:lnTo>
                  <a:cubicBezTo>
                    <a:pt x="6158" y="11"/>
                    <a:pt x="6141" y="12"/>
                    <a:pt x="6141" y="13"/>
                  </a:cubicBezTo>
                  <a:lnTo>
                    <a:pt x="6218" y="10"/>
                  </a:lnTo>
                  <a:cubicBezTo>
                    <a:pt x="6175" y="12"/>
                    <a:pt x="6246" y="11"/>
                    <a:pt x="6266" y="12"/>
                  </a:cubicBezTo>
                  <a:cubicBezTo>
                    <a:pt x="6274" y="11"/>
                    <a:pt x="6304" y="10"/>
                    <a:pt x="6275" y="9"/>
                  </a:cubicBezTo>
                  <a:cubicBezTo>
                    <a:pt x="6242" y="7"/>
                    <a:pt x="6256" y="9"/>
                    <a:pt x="6226" y="10"/>
                  </a:cubicBezTo>
                  <a:lnTo>
                    <a:pt x="6269" y="7"/>
                  </a:lnTo>
                  <a:lnTo>
                    <a:pt x="6272" y="7"/>
                  </a:lnTo>
                  <a:lnTo>
                    <a:pt x="6298" y="5"/>
                  </a:lnTo>
                  <a:cubicBezTo>
                    <a:pt x="6355" y="5"/>
                    <a:pt x="6272" y="10"/>
                    <a:pt x="6346" y="8"/>
                  </a:cubicBezTo>
                  <a:lnTo>
                    <a:pt x="6337" y="5"/>
                  </a:lnTo>
                  <a:cubicBezTo>
                    <a:pt x="6422" y="6"/>
                    <a:pt x="6532" y="9"/>
                    <a:pt x="6592" y="8"/>
                  </a:cubicBezTo>
                  <a:cubicBezTo>
                    <a:pt x="6575" y="9"/>
                    <a:pt x="6568" y="12"/>
                    <a:pt x="6591" y="14"/>
                  </a:cubicBezTo>
                  <a:cubicBezTo>
                    <a:pt x="6565" y="13"/>
                    <a:pt x="6513" y="13"/>
                    <a:pt x="6475" y="13"/>
                  </a:cubicBezTo>
                  <a:cubicBezTo>
                    <a:pt x="6468" y="13"/>
                    <a:pt x="6522" y="10"/>
                    <a:pt x="6563" y="11"/>
                  </a:cubicBezTo>
                  <a:cubicBezTo>
                    <a:pt x="6543" y="6"/>
                    <a:pt x="6461" y="13"/>
                    <a:pt x="6456" y="9"/>
                  </a:cubicBezTo>
                  <a:cubicBezTo>
                    <a:pt x="6352" y="7"/>
                    <a:pt x="6379" y="13"/>
                    <a:pt x="6291" y="10"/>
                  </a:cubicBezTo>
                  <a:cubicBezTo>
                    <a:pt x="6290" y="12"/>
                    <a:pt x="6266" y="11"/>
                    <a:pt x="6261" y="13"/>
                  </a:cubicBezTo>
                  <a:cubicBezTo>
                    <a:pt x="6287" y="17"/>
                    <a:pt x="6379" y="13"/>
                    <a:pt x="6436" y="14"/>
                  </a:cubicBezTo>
                  <a:cubicBezTo>
                    <a:pt x="6430" y="15"/>
                    <a:pt x="6419" y="15"/>
                    <a:pt x="6417" y="15"/>
                  </a:cubicBezTo>
                  <a:cubicBezTo>
                    <a:pt x="6457" y="16"/>
                    <a:pt x="6474" y="15"/>
                    <a:pt x="6503" y="15"/>
                  </a:cubicBezTo>
                  <a:lnTo>
                    <a:pt x="6499" y="14"/>
                  </a:lnTo>
                  <a:cubicBezTo>
                    <a:pt x="6549" y="12"/>
                    <a:pt x="6530" y="16"/>
                    <a:pt x="6559" y="17"/>
                  </a:cubicBezTo>
                  <a:cubicBezTo>
                    <a:pt x="6570" y="17"/>
                    <a:pt x="6611" y="17"/>
                    <a:pt x="6604" y="16"/>
                  </a:cubicBezTo>
                  <a:lnTo>
                    <a:pt x="6657" y="18"/>
                  </a:lnTo>
                  <a:lnTo>
                    <a:pt x="6655" y="16"/>
                  </a:lnTo>
                  <a:cubicBezTo>
                    <a:pt x="6685" y="15"/>
                    <a:pt x="6691" y="17"/>
                    <a:pt x="6718" y="16"/>
                  </a:cubicBezTo>
                  <a:lnTo>
                    <a:pt x="6719" y="14"/>
                  </a:lnTo>
                  <a:lnTo>
                    <a:pt x="6645" y="13"/>
                  </a:lnTo>
                  <a:cubicBezTo>
                    <a:pt x="6683" y="12"/>
                    <a:pt x="6656" y="11"/>
                    <a:pt x="6697" y="10"/>
                  </a:cubicBezTo>
                  <a:cubicBezTo>
                    <a:pt x="6651" y="13"/>
                    <a:pt x="6730" y="12"/>
                    <a:pt x="6734" y="13"/>
                  </a:cubicBezTo>
                  <a:lnTo>
                    <a:pt x="6765" y="12"/>
                  </a:lnTo>
                  <a:lnTo>
                    <a:pt x="6757" y="13"/>
                  </a:lnTo>
                  <a:cubicBezTo>
                    <a:pt x="6781" y="14"/>
                    <a:pt x="6785" y="12"/>
                    <a:pt x="6813" y="12"/>
                  </a:cubicBezTo>
                  <a:cubicBezTo>
                    <a:pt x="6780" y="11"/>
                    <a:pt x="6759" y="10"/>
                    <a:pt x="6717" y="11"/>
                  </a:cubicBezTo>
                  <a:cubicBezTo>
                    <a:pt x="6747" y="10"/>
                    <a:pt x="6808" y="9"/>
                    <a:pt x="6822" y="9"/>
                  </a:cubicBezTo>
                  <a:cubicBezTo>
                    <a:pt x="6854" y="8"/>
                    <a:pt x="6877" y="10"/>
                    <a:pt x="6907" y="10"/>
                  </a:cubicBezTo>
                  <a:cubicBezTo>
                    <a:pt x="6849" y="11"/>
                    <a:pt x="6927" y="16"/>
                    <a:pt x="6812" y="15"/>
                  </a:cubicBezTo>
                  <a:cubicBezTo>
                    <a:pt x="6814" y="14"/>
                    <a:pt x="6823" y="14"/>
                    <a:pt x="6827" y="15"/>
                  </a:cubicBezTo>
                  <a:cubicBezTo>
                    <a:pt x="6811" y="12"/>
                    <a:pt x="6758" y="15"/>
                    <a:pt x="6733" y="16"/>
                  </a:cubicBezTo>
                  <a:cubicBezTo>
                    <a:pt x="6739" y="17"/>
                    <a:pt x="6713" y="18"/>
                    <a:pt x="6757" y="18"/>
                  </a:cubicBezTo>
                  <a:cubicBezTo>
                    <a:pt x="6743" y="17"/>
                    <a:pt x="6795" y="15"/>
                    <a:pt x="6837" y="16"/>
                  </a:cubicBezTo>
                  <a:lnTo>
                    <a:pt x="6829" y="20"/>
                  </a:lnTo>
                  <a:lnTo>
                    <a:pt x="6891" y="20"/>
                  </a:lnTo>
                  <a:lnTo>
                    <a:pt x="6885" y="20"/>
                  </a:lnTo>
                  <a:cubicBezTo>
                    <a:pt x="6908" y="23"/>
                    <a:pt x="6950" y="20"/>
                    <a:pt x="6992" y="21"/>
                  </a:cubicBezTo>
                  <a:cubicBezTo>
                    <a:pt x="7023" y="20"/>
                    <a:pt x="7140" y="22"/>
                    <a:pt x="7089" y="18"/>
                  </a:cubicBezTo>
                  <a:cubicBezTo>
                    <a:pt x="7127" y="20"/>
                    <a:pt x="7160" y="18"/>
                    <a:pt x="7202" y="17"/>
                  </a:cubicBezTo>
                  <a:lnTo>
                    <a:pt x="7150" y="16"/>
                  </a:lnTo>
                  <a:cubicBezTo>
                    <a:pt x="7211" y="14"/>
                    <a:pt x="7194" y="15"/>
                    <a:pt x="7242" y="11"/>
                  </a:cubicBezTo>
                  <a:cubicBezTo>
                    <a:pt x="7247" y="12"/>
                    <a:pt x="7258" y="13"/>
                    <a:pt x="7248" y="14"/>
                  </a:cubicBezTo>
                  <a:cubicBezTo>
                    <a:pt x="7330" y="14"/>
                    <a:pt x="7447" y="16"/>
                    <a:pt x="7495" y="13"/>
                  </a:cubicBezTo>
                  <a:cubicBezTo>
                    <a:pt x="7552" y="14"/>
                    <a:pt x="7561" y="18"/>
                    <a:pt x="7642" y="16"/>
                  </a:cubicBezTo>
                  <a:cubicBezTo>
                    <a:pt x="7659" y="16"/>
                    <a:pt x="7629" y="13"/>
                    <a:pt x="7682" y="14"/>
                  </a:cubicBezTo>
                  <a:cubicBezTo>
                    <a:pt x="7686" y="15"/>
                    <a:pt x="7631" y="17"/>
                    <a:pt x="7690" y="17"/>
                  </a:cubicBezTo>
                  <a:cubicBezTo>
                    <a:pt x="7733" y="14"/>
                    <a:pt x="7790" y="19"/>
                    <a:pt x="7845" y="17"/>
                  </a:cubicBezTo>
                  <a:cubicBezTo>
                    <a:pt x="7875" y="18"/>
                    <a:pt x="7925" y="18"/>
                    <a:pt x="7915" y="20"/>
                  </a:cubicBezTo>
                  <a:cubicBezTo>
                    <a:pt x="7868" y="19"/>
                    <a:pt x="7803" y="19"/>
                    <a:pt x="7793" y="20"/>
                  </a:cubicBezTo>
                  <a:cubicBezTo>
                    <a:pt x="7799" y="19"/>
                    <a:pt x="7760" y="19"/>
                    <a:pt x="7794" y="18"/>
                  </a:cubicBezTo>
                  <a:cubicBezTo>
                    <a:pt x="7724" y="16"/>
                    <a:pt x="7749" y="19"/>
                    <a:pt x="7686" y="17"/>
                  </a:cubicBezTo>
                  <a:cubicBezTo>
                    <a:pt x="7682" y="18"/>
                    <a:pt x="7719" y="20"/>
                    <a:pt x="7732" y="19"/>
                  </a:cubicBezTo>
                  <a:cubicBezTo>
                    <a:pt x="7732" y="22"/>
                    <a:pt x="7608" y="20"/>
                    <a:pt x="7664" y="24"/>
                  </a:cubicBezTo>
                  <a:cubicBezTo>
                    <a:pt x="7731" y="24"/>
                    <a:pt x="7751" y="18"/>
                    <a:pt x="7809" y="22"/>
                  </a:cubicBezTo>
                  <a:cubicBezTo>
                    <a:pt x="7786" y="23"/>
                    <a:pt x="7749" y="22"/>
                    <a:pt x="7720" y="24"/>
                  </a:cubicBezTo>
                  <a:lnTo>
                    <a:pt x="7767" y="26"/>
                  </a:lnTo>
                  <a:lnTo>
                    <a:pt x="7802" y="24"/>
                  </a:lnTo>
                  <a:lnTo>
                    <a:pt x="7800" y="24"/>
                  </a:lnTo>
                  <a:cubicBezTo>
                    <a:pt x="7884" y="27"/>
                    <a:pt x="7878" y="22"/>
                    <a:pt x="7953" y="21"/>
                  </a:cubicBezTo>
                  <a:cubicBezTo>
                    <a:pt x="7910" y="19"/>
                    <a:pt x="7963" y="16"/>
                    <a:pt x="7930" y="15"/>
                  </a:cubicBezTo>
                  <a:cubicBezTo>
                    <a:pt x="7981" y="15"/>
                    <a:pt x="8018" y="15"/>
                    <a:pt x="8018" y="18"/>
                  </a:cubicBezTo>
                  <a:cubicBezTo>
                    <a:pt x="7924" y="20"/>
                    <a:pt x="8013" y="21"/>
                    <a:pt x="7926" y="23"/>
                  </a:cubicBezTo>
                  <a:cubicBezTo>
                    <a:pt x="7940" y="24"/>
                    <a:pt x="7905" y="27"/>
                    <a:pt x="7957" y="28"/>
                  </a:cubicBezTo>
                  <a:cubicBezTo>
                    <a:pt x="8015" y="26"/>
                    <a:pt x="7939" y="25"/>
                    <a:pt x="7998" y="25"/>
                  </a:cubicBezTo>
                  <a:cubicBezTo>
                    <a:pt x="8001" y="25"/>
                    <a:pt x="8005" y="25"/>
                    <a:pt x="8003" y="26"/>
                  </a:cubicBezTo>
                  <a:cubicBezTo>
                    <a:pt x="8029" y="24"/>
                    <a:pt x="8034" y="26"/>
                    <a:pt x="8066" y="25"/>
                  </a:cubicBezTo>
                  <a:lnTo>
                    <a:pt x="8059" y="25"/>
                  </a:lnTo>
                  <a:cubicBezTo>
                    <a:pt x="8099" y="27"/>
                    <a:pt x="8103" y="24"/>
                    <a:pt x="8137" y="26"/>
                  </a:cubicBezTo>
                  <a:cubicBezTo>
                    <a:pt x="8123" y="24"/>
                    <a:pt x="8160" y="24"/>
                    <a:pt x="8182" y="23"/>
                  </a:cubicBezTo>
                  <a:cubicBezTo>
                    <a:pt x="8147" y="22"/>
                    <a:pt x="8128" y="19"/>
                    <a:pt x="8059" y="19"/>
                  </a:cubicBezTo>
                  <a:cubicBezTo>
                    <a:pt x="8050" y="20"/>
                    <a:pt x="8055" y="21"/>
                    <a:pt x="8027" y="22"/>
                  </a:cubicBezTo>
                  <a:lnTo>
                    <a:pt x="8072" y="22"/>
                  </a:lnTo>
                  <a:lnTo>
                    <a:pt x="8046" y="23"/>
                  </a:lnTo>
                  <a:lnTo>
                    <a:pt x="8003" y="22"/>
                  </a:lnTo>
                  <a:cubicBezTo>
                    <a:pt x="8058" y="21"/>
                    <a:pt x="8033" y="19"/>
                    <a:pt x="8056" y="17"/>
                  </a:cubicBezTo>
                  <a:cubicBezTo>
                    <a:pt x="8106" y="18"/>
                    <a:pt x="8097" y="17"/>
                    <a:pt x="8128" y="18"/>
                  </a:cubicBezTo>
                  <a:cubicBezTo>
                    <a:pt x="8125" y="20"/>
                    <a:pt x="8225" y="23"/>
                    <a:pt x="8282" y="24"/>
                  </a:cubicBezTo>
                  <a:lnTo>
                    <a:pt x="8255" y="24"/>
                  </a:lnTo>
                  <a:cubicBezTo>
                    <a:pt x="8214" y="25"/>
                    <a:pt x="8284" y="26"/>
                    <a:pt x="8286" y="27"/>
                  </a:cubicBezTo>
                  <a:lnTo>
                    <a:pt x="8316" y="26"/>
                  </a:lnTo>
                  <a:cubicBezTo>
                    <a:pt x="8310" y="26"/>
                    <a:pt x="8302" y="27"/>
                    <a:pt x="8315" y="27"/>
                  </a:cubicBezTo>
                  <a:cubicBezTo>
                    <a:pt x="8357" y="27"/>
                    <a:pt x="8354" y="25"/>
                    <a:pt x="8395" y="24"/>
                  </a:cubicBezTo>
                  <a:cubicBezTo>
                    <a:pt x="8398" y="26"/>
                    <a:pt x="8364" y="27"/>
                    <a:pt x="8389" y="28"/>
                  </a:cubicBezTo>
                  <a:cubicBezTo>
                    <a:pt x="8398" y="30"/>
                    <a:pt x="8426" y="33"/>
                    <a:pt x="8481" y="32"/>
                  </a:cubicBezTo>
                  <a:cubicBezTo>
                    <a:pt x="8485" y="31"/>
                    <a:pt x="8499" y="31"/>
                    <a:pt x="8515" y="31"/>
                  </a:cubicBezTo>
                  <a:lnTo>
                    <a:pt x="8509" y="31"/>
                  </a:lnTo>
                  <a:lnTo>
                    <a:pt x="8545" y="33"/>
                  </a:lnTo>
                  <a:cubicBezTo>
                    <a:pt x="8514" y="35"/>
                    <a:pt x="8483" y="32"/>
                    <a:pt x="8452" y="34"/>
                  </a:cubicBezTo>
                  <a:lnTo>
                    <a:pt x="8449" y="36"/>
                  </a:lnTo>
                  <a:cubicBezTo>
                    <a:pt x="8425" y="36"/>
                    <a:pt x="8392" y="36"/>
                    <a:pt x="8377" y="37"/>
                  </a:cubicBezTo>
                  <a:cubicBezTo>
                    <a:pt x="8414" y="38"/>
                    <a:pt x="8422" y="37"/>
                    <a:pt x="8463" y="37"/>
                  </a:cubicBezTo>
                  <a:cubicBezTo>
                    <a:pt x="8469" y="39"/>
                    <a:pt x="8440" y="39"/>
                    <a:pt x="8435" y="39"/>
                  </a:cubicBezTo>
                  <a:lnTo>
                    <a:pt x="8441" y="38"/>
                  </a:lnTo>
                  <a:cubicBezTo>
                    <a:pt x="8392" y="36"/>
                    <a:pt x="8368" y="40"/>
                    <a:pt x="8307" y="39"/>
                  </a:cubicBezTo>
                  <a:cubicBezTo>
                    <a:pt x="8297" y="39"/>
                    <a:pt x="8303" y="39"/>
                    <a:pt x="8305" y="38"/>
                  </a:cubicBezTo>
                  <a:cubicBezTo>
                    <a:pt x="8256" y="40"/>
                    <a:pt x="8207" y="37"/>
                    <a:pt x="8159" y="39"/>
                  </a:cubicBezTo>
                  <a:lnTo>
                    <a:pt x="8175" y="38"/>
                  </a:lnTo>
                  <a:lnTo>
                    <a:pt x="8013" y="42"/>
                  </a:lnTo>
                  <a:lnTo>
                    <a:pt x="8013" y="43"/>
                  </a:lnTo>
                  <a:cubicBezTo>
                    <a:pt x="8020" y="44"/>
                    <a:pt x="7996" y="44"/>
                    <a:pt x="7983" y="43"/>
                  </a:cubicBezTo>
                  <a:lnTo>
                    <a:pt x="7983" y="43"/>
                  </a:lnTo>
                  <a:lnTo>
                    <a:pt x="7895" y="45"/>
                  </a:lnTo>
                  <a:cubicBezTo>
                    <a:pt x="7903" y="46"/>
                    <a:pt x="7913" y="46"/>
                    <a:pt x="7925" y="47"/>
                  </a:cubicBezTo>
                  <a:cubicBezTo>
                    <a:pt x="7935" y="46"/>
                    <a:pt x="7994" y="47"/>
                    <a:pt x="7986" y="45"/>
                  </a:cubicBezTo>
                  <a:cubicBezTo>
                    <a:pt x="8013" y="46"/>
                    <a:pt x="8057" y="44"/>
                    <a:pt x="8077" y="45"/>
                  </a:cubicBezTo>
                  <a:cubicBezTo>
                    <a:pt x="8041" y="44"/>
                    <a:pt x="8102" y="43"/>
                    <a:pt x="8109" y="42"/>
                  </a:cubicBezTo>
                  <a:cubicBezTo>
                    <a:pt x="8121" y="44"/>
                    <a:pt x="8163" y="42"/>
                    <a:pt x="8158" y="44"/>
                  </a:cubicBezTo>
                  <a:cubicBezTo>
                    <a:pt x="8165" y="45"/>
                    <a:pt x="8140" y="43"/>
                    <a:pt x="8125" y="44"/>
                  </a:cubicBezTo>
                  <a:cubicBezTo>
                    <a:pt x="8086" y="46"/>
                    <a:pt x="8194" y="46"/>
                    <a:pt x="8147" y="47"/>
                  </a:cubicBezTo>
                  <a:cubicBezTo>
                    <a:pt x="8207" y="46"/>
                    <a:pt x="8287" y="47"/>
                    <a:pt x="8349" y="46"/>
                  </a:cubicBezTo>
                  <a:lnTo>
                    <a:pt x="8314" y="45"/>
                  </a:lnTo>
                  <a:cubicBezTo>
                    <a:pt x="8342" y="46"/>
                    <a:pt x="8408" y="46"/>
                    <a:pt x="8413" y="47"/>
                  </a:cubicBezTo>
                  <a:lnTo>
                    <a:pt x="8342" y="47"/>
                  </a:lnTo>
                  <a:cubicBezTo>
                    <a:pt x="8340" y="49"/>
                    <a:pt x="8405" y="47"/>
                    <a:pt x="8408" y="48"/>
                  </a:cubicBezTo>
                  <a:lnTo>
                    <a:pt x="8484" y="45"/>
                  </a:lnTo>
                  <a:lnTo>
                    <a:pt x="8451" y="45"/>
                  </a:lnTo>
                  <a:cubicBezTo>
                    <a:pt x="8472" y="44"/>
                    <a:pt x="8542" y="46"/>
                    <a:pt x="8594" y="47"/>
                  </a:cubicBezTo>
                  <a:cubicBezTo>
                    <a:pt x="8564" y="49"/>
                    <a:pt x="8516" y="46"/>
                    <a:pt x="8461" y="47"/>
                  </a:cubicBezTo>
                  <a:cubicBezTo>
                    <a:pt x="8421" y="48"/>
                    <a:pt x="8485" y="50"/>
                    <a:pt x="8448" y="50"/>
                  </a:cubicBezTo>
                  <a:cubicBezTo>
                    <a:pt x="8458" y="51"/>
                    <a:pt x="8482" y="51"/>
                    <a:pt x="8494" y="50"/>
                  </a:cubicBezTo>
                  <a:lnTo>
                    <a:pt x="8509" y="51"/>
                  </a:lnTo>
                  <a:cubicBezTo>
                    <a:pt x="8475" y="53"/>
                    <a:pt x="8400" y="52"/>
                    <a:pt x="8350" y="54"/>
                  </a:cubicBezTo>
                  <a:cubicBezTo>
                    <a:pt x="8355" y="54"/>
                    <a:pt x="8359" y="54"/>
                    <a:pt x="8360" y="54"/>
                  </a:cubicBezTo>
                  <a:cubicBezTo>
                    <a:pt x="8321" y="52"/>
                    <a:pt x="8282" y="52"/>
                    <a:pt x="8245" y="52"/>
                  </a:cubicBezTo>
                  <a:cubicBezTo>
                    <a:pt x="8265" y="53"/>
                    <a:pt x="8273" y="53"/>
                    <a:pt x="8284" y="53"/>
                  </a:cubicBezTo>
                  <a:cubicBezTo>
                    <a:pt x="8285" y="53"/>
                    <a:pt x="8250" y="53"/>
                    <a:pt x="8236" y="54"/>
                  </a:cubicBezTo>
                  <a:cubicBezTo>
                    <a:pt x="8271" y="55"/>
                    <a:pt x="8243" y="56"/>
                    <a:pt x="8265" y="56"/>
                  </a:cubicBezTo>
                  <a:cubicBezTo>
                    <a:pt x="8242" y="57"/>
                    <a:pt x="8224" y="56"/>
                    <a:pt x="8196" y="56"/>
                  </a:cubicBezTo>
                  <a:cubicBezTo>
                    <a:pt x="8182" y="55"/>
                    <a:pt x="8208" y="55"/>
                    <a:pt x="8205" y="53"/>
                  </a:cubicBezTo>
                  <a:cubicBezTo>
                    <a:pt x="8177" y="54"/>
                    <a:pt x="8164" y="51"/>
                    <a:pt x="8122" y="52"/>
                  </a:cubicBezTo>
                  <a:cubicBezTo>
                    <a:pt x="8177" y="53"/>
                    <a:pt x="8107" y="55"/>
                    <a:pt x="8088" y="56"/>
                  </a:cubicBezTo>
                  <a:lnTo>
                    <a:pt x="8097" y="56"/>
                  </a:lnTo>
                  <a:cubicBezTo>
                    <a:pt x="8080" y="57"/>
                    <a:pt x="8065" y="57"/>
                    <a:pt x="8053" y="56"/>
                  </a:cubicBezTo>
                  <a:cubicBezTo>
                    <a:pt x="8075" y="55"/>
                    <a:pt x="8097" y="56"/>
                    <a:pt x="8091" y="54"/>
                  </a:cubicBezTo>
                  <a:cubicBezTo>
                    <a:pt x="8076" y="54"/>
                    <a:pt x="8061" y="54"/>
                    <a:pt x="8044" y="54"/>
                  </a:cubicBezTo>
                  <a:lnTo>
                    <a:pt x="8059" y="53"/>
                  </a:lnTo>
                  <a:lnTo>
                    <a:pt x="7985" y="53"/>
                  </a:lnTo>
                  <a:cubicBezTo>
                    <a:pt x="7973" y="55"/>
                    <a:pt x="7953" y="56"/>
                    <a:pt x="7943" y="58"/>
                  </a:cubicBezTo>
                  <a:cubicBezTo>
                    <a:pt x="7925" y="57"/>
                    <a:pt x="7900" y="58"/>
                    <a:pt x="7883" y="58"/>
                  </a:cubicBezTo>
                  <a:lnTo>
                    <a:pt x="7891" y="58"/>
                  </a:lnTo>
                  <a:cubicBezTo>
                    <a:pt x="7858" y="56"/>
                    <a:pt x="7785" y="57"/>
                    <a:pt x="7779" y="58"/>
                  </a:cubicBezTo>
                  <a:cubicBezTo>
                    <a:pt x="7755" y="57"/>
                    <a:pt x="7945" y="51"/>
                    <a:pt x="7779" y="52"/>
                  </a:cubicBezTo>
                  <a:cubicBezTo>
                    <a:pt x="7715" y="51"/>
                    <a:pt x="7739" y="55"/>
                    <a:pt x="7703" y="57"/>
                  </a:cubicBezTo>
                  <a:cubicBezTo>
                    <a:pt x="7703" y="57"/>
                    <a:pt x="7705" y="56"/>
                    <a:pt x="7702" y="56"/>
                  </a:cubicBezTo>
                  <a:cubicBezTo>
                    <a:pt x="7674" y="55"/>
                    <a:pt x="7671" y="57"/>
                    <a:pt x="7648" y="57"/>
                  </a:cubicBezTo>
                  <a:cubicBezTo>
                    <a:pt x="7665" y="58"/>
                    <a:pt x="7689" y="58"/>
                    <a:pt x="7697" y="58"/>
                  </a:cubicBezTo>
                  <a:cubicBezTo>
                    <a:pt x="7688" y="59"/>
                    <a:pt x="7639" y="57"/>
                    <a:pt x="7618" y="59"/>
                  </a:cubicBezTo>
                  <a:cubicBezTo>
                    <a:pt x="7646" y="56"/>
                    <a:pt x="7565" y="57"/>
                    <a:pt x="7586" y="56"/>
                  </a:cubicBezTo>
                  <a:cubicBezTo>
                    <a:pt x="7531" y="54"/>
                    <a:pt x="7472" y="56"/>
                    <a:pt x="7443" y="58"/>
                  </a:cubicBezTo>
                  <a:cubicBezTo>
                    <a:pt x="7406" y="55"/>
                    <a:pt x="7378" y="58"/>
                    <a:pt x="7317" y="56"/>
                  </a:cubicBezTo>
                  <a:cubicBezTo>
                    <a:pt x="7327" y="56"/>
                    <a:pt x="7343" y="56"/>
                    <a:pt x="7356" y="56"/>
                  </a:cubicBezTo>
                  <a:cubicBezTo>
                    <a:pt x="7391" y="55"/>
                    <a:pt x="7294" y="55"/>
                    <a:pt x="7347" y="54"/>
                  </a:cubicBezTo>
                  <a:cubicBezTo>
                    <a:pt x="7335" y="54"/>
                    <a:pt x="7346" y="55"/>
                    <a:pt x="7358" y="54"/>
                  </a:cubicBezTo>
                  <a:cubicBezTo>
                    <a:pt x="7378" y="54"/>
                    <a:pt x="7397" y="53"/>
                    <a:pt x="7392" y="52"/>
                  </a:cubicBezTo>
                  <a:lnTo>
                    <a:pt x="7343" y="51"/>
                  </a:lnTo>
                  <a:lnTo>
                    <a:pt x="7360" y="50"/>
                  </a:lnTo>
                  <a:lnTo>
                    <a:pt x="7285" y="47"/>
                  </a:lnTo>
                  <a:cubicBezTo>
                    <a:pt x="7283" y="48"/>
                    <a:pt x="7290" y="48"/>
                    <a:pt x="7294" y="49"/>
                  </a:cubicBezTo>
                  <a:cubicBezTo>
                    <a:pt x="7207" y="47"/>
                    <a:pt x="7107" y="48"/>
                    <a:pt x="7031" y="48"/>
                  </a:cubicBezTo>
                  <a:cubicBezTo>
                    <a:pt x="7017" y="53"/>
                    <a:pt x="6844" y="50"/>
                    <a:pt x="6782" y="53"/>
                  </a:cubicBezTo>
                  <a:cubicBezTo>
                    <a:pt x="6799" y="52"/>
                    <a:pt x="6808" y="49"/>
                    <a:pt x="6798" y="48"/>
                  </a:cubicBezTo>
                  <a:cubicBezTo>
                    <a:pt x="6811" y="47"/>
                    <a:pt x="6840" y="45"/>
                    <a:pt x="6871" y="46"/>
                  </a:cubicBezTo>
                  <a:cubicBezTo>
                    <a:pt x="6876" y="47"/>
                    <a:pt x="6914" y="48"/>
                    <a:pt x="6889" y="49"/>
                  </a:cubicBezTo>
                  <a:cubicBezTo>
                    <a:pt x="6975" y="48"/>
                    <a:pt x="6878" y="46"/>
                    <a:pt x="6903" y="44"/>
                  </a:cubicBezTo>
                  <a:cubicBezTo>
                    <a:pt x="6808" y="44"/>
                    <a:pt x="6752" y="48"/>
                    <a:pt x="6692" y="49"/>
                  </a:cubicBezTo>
                  <a:lnTo>
                    <a:pt x="6690" y="48"/>
                  </a:lnTo>
                  <a:lnTo>
                    <a:pt x="6645" y="49"/>
                  </a:lnTo>
                  <a:cubicBezTo>
                    <a:pt x="6682" y="50"/>
                    <a:pt x="6680" y="53"/>
                    <a:pt x="6632" y="52"/>
                  </a:cubicBezTo>
                  <a:lnTo>
                    <a:pt x="6638" y="52"/>
                  </a:lnTo>
                  <a:cubicBezTo>
                    <a:pt x="6611" y="50"/>
                    <a:pt x="6554" y="52"/>
                    <a:pt x="6511" y="51"/>
                  </a:cubicBezTo>
                  <a:lnTo>
                    <a:pt x="6483" y="53"/>
                  </a:lnTo>
                  <a:cubicBezTo>
                    <a:pt x="6440" y="53"/>
                    <a:pt x="6438" y="50"/>
                    <a:pt x="6424" y="48"/>
                  </a:cubicBezTo>
                  <a:cubicBezTo>
                    <a:pt x="6357" y="47"/>
                    <a:pt x="6319" y="50"/>
                    <a:pt x="6271" y="52"/>
                  </a:cubicBezTo>
                  <a:cubicBezTo>
                    <a:pt x="6250" y="50"/>
                    <a:pt x="6150" y="50"/>
                    <a:pt x="6203" y="48"/>
                  </a:cubicBezTo>
                  <a:cubicBezTo>
                    <a:pt x="6142" y="49"/>
                    <a:pt x="6154" y="57"/>
                    <a:pt x="6051" y="53"/>
                  </a:cubicBezTo>
                  <a:lnTo>
                    <a:pt x="6078" y="51"/>
                  </a:lnTo>
                  <a:cubicBezTo>
                    <a:pt x="5979" y="52"/>
                    <a:pt x="5838" y="54"/>
                    <a:pt x="5792" y="53"/>
                  </a:cubicBezTo>
                  <a:cubicBezTo>
                    <a:pt x="5829" y="48"/>
                    <a:pt x="5669" y="48"/>
                    <a:pt x="5651" y="43"/>
                  </a:cubicBezTo>
                  <a:cubicBezTo>
                    <a:pt x="5656" y="44"/>
                    <a:pt x="5619" y="44"/>
                    <a:pt x="5613" y="45"/>
                  </a:cubicBezTo>
                  <a:cubicBezTo>
                    <a:pt x="5605" y="44"/>
                    <a:pt x="5592" y="44"/>
                    <a:pt x="5577" y="45"/>
                  </a:cubicBezTo>
                  <a:cubicBezTo>
                    <a:pt x="5616" y="46"/>
                    <a:pt x="5550" y="50"/>
                    <a:pt x="5624" y="48"/>
                  </a:cubicBezTo>
                  <a:cubicBezTo>
                    <a:pt x="5587" y="51"/>
                    <a:pt x="5539" y="54"/>
                    <a:pt x="5457" y="54"/>
                  </a:cubicBezTo>
                  <a:lnTo>
                    <a:pt x="5458" y="52"/>
                  </a:lnTo>
                  <a:lnTo>
                    <a:pt x="5523" y="52"/>
                  </a:lnTo>
                  <a:cubicBezTo>
                    <a:pt x="5516" y="51"/>
                    <a:pt x="5549" y="51"/>
                    <a:pt x="5563" y="50"/>
                  </a:cubicBezTo>
                  <a:cubicBezTo>
                    <a:pt x="5443" y="49"/>
                    <a:pt x="5579" y="45"/>
                    <a:pt x="5456" y="46"/>
                  </a:cubicBezTo>
                  <a:cubicBezTo>
                    <a:pt x="5444" y="47"/>
                    <a:pt x="5452" y="46"/>
                    <a:pt x="5420" y="47"/>
                  </a:cubicBezTo>
                  <a:cubicBezTo>
                    <a:pt x="5435" y="47"/>
                    <a:pt x="5437" y="46"/>
                    <a:pt x="5413" y="45"/>
                  </a:cubicBezTo>
                  <a:lnTo>
                    <a:pt x="5390" y="47"/>
                  </a:lnTo>
                  <a:cubicBezTo>
                    <a:pt x="5347" y="44"/>
                    <a:pt x="5461" y="45"/>
                    <a:pt x="5424" y="42"/>
                  </a:cubicBezTo>
                  <a:cubicBezTo>
                    <a:pt x="5472" y="41"/>
                    <a:pt x="5554" y="40"/>
                    <a:pt x="5539" y="37"/>
                  </a:cubicBezTo>
                  <a:cubicBezTo>
                    <a:pt x="5461" y="36"/>
                    <a:pt x="5469" y="42"/>
                    <a:pt x="5388" y="41"/>
                  </a:cubicBezTo>
                  <a:lnTo>
                    <a:pt x="5379" y="40"/>
                  </a:lnTo>
                  <a:cubicBezTo>
                    <a:pt x="5351" y="41"/>
                    <a:pt x="5346" y="43"/>
                    <a:pt x="5330" y="44"/>
                  </a:cubicBezTo>
                  <a:cubicBezTo>
                    <a:pt x="5329" y="43"/>
                    <a:pt x="5322" y="43"/>
                    <a:pt x="5303" y="42"/>
                  </a:cubicBezTo>
                  <a:cubicBezTo>
                    <a:pt x="5255" y="45"/>
                    <a:pt x="5223" y="46"/>
                    <a:pt x="5179" y="49"/>
                  </a:cubicBezTo>
                  <a:cubicBezTo>
                    <a:pt x="5297" y="46"/>
                    <a:pt x="5280" y="51"/>
                    <a:pt x="5402" y="49"/>
                  </a:cubicBezTo>
                  <a:cubicBezTo>
                    <a:pt x="5383" y="49"/>
                    <a:pt x="5297" y="50"/>
                    <a:pt x="5292" y="53"/>
                  </a:cubicBezTo>
                  <a:lnTo>
                    <a:pt x="5293" y="51"/>
                  </a:lnTo>
                  <a:cubicBezTo>
                    <a:pt x="5253" y="52"/>
                    <a:pt x="5214" y="53"/>
                    <a:pt x="5164" y="53"/>
                  </a:cubicBezTo>
                  <a:lnTo>
                    <a:pt x="5194" y="51"/>
                  </a:lnTo>
                  <a:cubicBezTo>
                    <a:pt x="5128" y="53"/>
                    <a:pt x="5084" y="48"/>
                    <a:pt x="5032" y="52"/>
                  </a:cubicBezTo>
                  <a:cubicBezTo>
                    <a:pt x="5051" y="52"/>
                    <a:pt x="5065" y="52"/>
                    <a:pt x="5077" y="52"/>
                  </a:cubicBezTo>
                  <a:cubicBezTo>
                    <a:pt x="5043" y="53"/>
                    <a:pt x="5000" y="52"/>
                    <a:pt x="4963" y="52"/>
                  </a:cubicBezTo>
                  <a:lnTo>
                    <a:pt x="4887" y="56"/>
                  </a:lnTo>
                  <a:cubicBezTo>
                    <a:pt x="4887" y="55"/>
                    <a:pt x="4839" y="55"/>
                    <a:pt x="4862" y="53"/>
                  </a:cubicBezTo>
                  <a:cubicBezTo>
                    <a:pt x="4807" y="51"/>
                    <a:pt x="4781" y="55"/>
                    <a:pt x="4749" y="55"/>
                  </a:cubicBezTo>
                  <a:cubicBezTo>
                    <a:pt x="4693" y="53"/>
                    <a:pt x="4798" y="54"/>
                    <a:pt x="4804" y="51"/>
                  </a:cubicBezTo>
                  <a:cubicBezTo>
                    <a:pt x="4726" y="50"/>
                    <a:pt x="4644" y="51"/>
                    <a:pt x="4600" y="53"/>
                  </a:cubicBezTo>
                  <a:cubicBezTo>
                    <a:pt x="4616" y="54"/>
                    <a:pt x="4623" y="54"/>
                    <a:pt x="4623" y="55"/>
                  </a:cubicBezTo>
                  <a:cubicBezTo>
                    <a:pt x="4620" y="54"/>
                    <a:pt x="4589" y="54"/>
                    <a:pt x="4572" y="54"/>
                  </a:cubicBezTo>
                  <a:lnTo>
                    <a:pt x="4560" y="55"/>
                  </a:lnTo>
                  <a:cubicBezTo>
                    <a:pt x="4530" y="55"/>
                    <a:pt x="4535" y="54"/>
                    <a:pt x="4559" y="53"/>
                  </a:cubicBezTo>
                  <a:cubicBezTo>
                    <a:pt x="4532" y="52"/>
                    <a:pt x="4498" y="55"/>
                    <a:pt x="4470" y="53"/>
                  </a:cubicBezTo>
                  <a:cubicBezTo>
                    <a:pt x="4517" y="52"/>
                    <a:pt x="4578" y="53"/>
                    <a:pt x="4602" y="52"/>
                  </a:cubicBezTo>
                  <a:cubicBezTo>
                    <a:pt x="4503" y="53"/>
                    <a:pt x="4503" y="48"/>
                    <a:pt x="4377" y="50"/>
                  </a:cubicBezTo>
                  <a:cubicBezTo>
                    <a:pt x="4375" y="49"/>
                    <a:pt x="4397" y="48"/>
                    <a:pt x="4372" y="48"/>
                  </a:cubicBezTo>
                  <a:cubicBezTo>
                    <a:pt x="4316" y="48"/>
                    <a:pt x="4358" y="51"/>
                    <a:pt x="4340" y="52"/>
                  </a:cubicBezTo>
                  <a:cubicBezTo>
                    <a:pt x="4383" y="51"/>
                    <a:pt x="4404" y="52"/>
                    <a:pt x="4429" y="54"/>
                  </a:cubicBezTo>
                  <a:lnTo>
                    <a:pt x="4417" y="55"/>
                  </a:lnTo>
                  <a:cubicBezTo>
                    <a:pt x="4415" y="54"/>
                    <a:pt x="4388" y="54"/>
                    <a:pt x="4380" y="54"/>
                  </a:cubicBezTo>
                  <a:lnTo>
                    <a:pt x="4373" y="56"/>
                  </a:lnTo>
                  <a:cubicBezTo>
                    <a:pt x="4376" y="54"/>
                    <a:pt x="4333" y="52"/>
                    <a:pt x="4299" y="53"/>
                  </a:cubicBezTo>
                  <a:cubicBezTo>
                    <a:pt x="4333" y="54"/>
                    <a:pt x="4324" y="54"/>
                    <a:pt x="4334" y="57"/>
                  </a:cubicBezTo>
                  <a:cubicBezTo>
                    <a:pt x="4286" y="60"/>
                    <a:pt x="4279" y="55"/>
                    <a:pt x="4226" y="58"/>
                  </a:cubicBezTo>
                  <a:cubicBezTo>
                    <a:pt x="4230" y="57"/>
                    <a:pt x="4277" y="56"/>
                    <a:pt x="4236" y="56"/>
                  </a:cubicBezTo>
                  <a:cubicBezTo>
                    <a:pt x="4203" y="56"/>
                    <a:pt x="4207" y="57"/>
                    <a:pt x="4184" y="58"/>
                  </a:cubicBezTo>
                  <a:cubicBezTo>
                    <a:pt x="4210" y="56"/>
                    <a:pt x="4203" y="54"/>
                    <a:pt x="4231" y="52"/>
                  </a:cubicBezTo>
                  <a:cubicBezTo>
                    <a:pt x="4290" y="52"/>
                    <a:pt x="4255" y="52"/>
                    <a:pt x="4313" y="51"/>
                  </a:cubicBezTo>
                  <a:lnTo>
                    <a:pt x="4264" y="49"/>
                  </a:lnTo>
                  <a:cubicBezTo>
                    <a:pt x="4314" y="49"/>
                    <a:pt x="4301" y="47"/>
                    <a:pt x="4305" y="46"/>
                  </a:cubicBezTo>
                  <a:cubicBezTo>
                    <a:pt x="4218" y="44"/>
                    <a:pt x="4240" y="49"/>
                    <a:pt x="4184" y="49"/>
                  </a:cubicBezTo>
                  <a:cubicBezTo>
                    <a:pt x="4157" y="50"/>
                    <a:pt x="4236" y="49"/>
                    <a:pt x="4194" y="51"/>
                  </a:cubicBezTo>
                  <a:cubicBezTo>
                    <a:pt x="4142" y="50"/>
                    <a:pt x="4182" y="52"/>
                    <a:pt x="4124" y="53"/>
                  </a:cubicBezTo>
                  <a:lnTo>
                    <a:pt x="4134" y="52"/>
                  </a:lnTo>
                  <a:cubicBezTo>
                    <a:pt x="4116" y="51"/>
                    <a:pt x="4099" y="52"/>
                    <a:pt x="4078" y="53"/>
                  </a:cubicBezTo>
                  <a:cubicBezTo>
                    <a:pt x="4055" y="53"/>
                    <a:pt x="4104" y="60"/>
                    <a:pt x="4010" y="60"/>
                  </a:cubicBezTo>
                  <a:cubicBezTo>
                    <a:pt x="4015" y="60"/>
                    <a:pt x="4017" y="59"/>
                    <a:pt x="4017" y="59"/>
                  </a:cubicBezTo>
                  <a:lnTo>
                    <a:pt x="4108" y="41"/>
                  </a:lnTo>
                  <a:cubicBezTo>
                    <a:pt x="4013" y="41"/>
                    <a:pt x="3904" y="41"/>
                    <a:pt x="3795" y="40"/>
                  </a:cubicBezTo>
                  <a:cubicBezTo>
                    <a:pt x="3769" y="37"/>
                    <a:pt x="3873" y="37"/>
                    <a:pt x="3866" y="36"/>
                  </a:cubicBezTo>
                  <a:lnTo>
                    <a:pt x="3916" y="36"/>
                  </a:lnTo>
                  <a:cubicBezTo>
                    <a:pt x="3913" y="38"/>
                    <a:pt x="3812" y="37"/>
                    <a:pt x="3857" y="39"/>
                  </a:cubicBezTo>
                  <a:cubicBezTo>
                    <a:pt x="3945" y="38"/>
                    <a:pt x="3985" y="40"/>
                    <a:pt x="4068" y="37"/>
                  </a:cubicBezTo>
                  <a:cubicBezTo>
                    <a:pt x="4042" y="33"/>
                    <a:pt x="3958" y="37"/>
                    <a:pt x="3904" y="35"/>
                  </a:cubicBezTo>
                  <a:cubicBezTo>
                    <a:pt x="3927" y="35"/>
                    <a:pt x="3946" y="35"/>
                    <a:pt x="3965" y="34"/>
                  </a:cubicBezTo>
                  <a:lnTo>
                    <a:pt x="3801" y="33"/>
                  </a:lnTo>
                  <a:lnTo>
                    <a:pt x="3788" y="34"/>
                  </a:lnTo>
                  <a:lnTo>
                    <a:pt x="3858" y="34"/>
                  </a:lnTo>
                  <a:cubicBezTo>
                    <a:pt x="3806" y="34"/>
                    <a:pt x="3762" y="36"/>
                    <a:pt x="3758" y="39"/>
                  </a:cubicBezTo>
                  <a:lnTo>
                    <a:pt x="3768" y="39"/>
                  </a:lnTo>
                  <a:lnTo>
                    <a:pt x="3749" y="40"/>
                  </a:lnTo>
                  <a:lnTo>
                    <a:pt x="3713" y="3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7" name="Google Shape;77;p14"/>
            <p:cNvSpPr/>
            <p:nvPr/>
          </p:nvSpPr>
          <p:spPr>
            <a:xfrm>
              <a:off x="12117388" y="2779713"/>
              <a:ext cx="127000" cy="4762"/>
            </a:xfrm>
            <a:custGeom>
              <a:avLst/>
              <a:gdLst/>
              <a:ahLst/>
              <a:cxnLst/>
              <a:rect l="l" t="t" r="r" b="b"/>
              <a:pathLst>
                <a:path w="66" h="2" extrusionOk="0">
                  <a:moveTo>
                    <a:pt x="19" y="2"/>
                  </a:moveTo>
                  <a:lnTo>
                    <a:pt x="19" y="2"/>
                  </a:lnTo>
                  <a:cubicBezTo>
                    <a:pt x="33" y="2"/>
                    <a:pt x="66" y="2"/>
                    <a:pt x="60" y="0"/>
                  </a:cubicBezTo>
                  <a:cubicBezTo>
                    <a:pt x="60" y="2"/>
                    <a:pt x="0" y="0"/>
                    <a:pt x="19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8" name="Google Shape;78;p14"/>
            <p:cNvSpPr/>
            <p:nvPr/>
          </p:nvSpPr>
          <p:spPr>
            <a:xfrm>
              <a:off x="12182475" y="2787650"/>
              <a:ext cx="79375" cy="1587"/>
            </a:xfrm>
            <a:custGeom>
              <a:avLst/>
              <a:gdLst/>
              <a:ahLst/>
              <a:cxnLst/>
              <a:rect l="l" t="t" r="r" b="b"/>
              <a:pathLst>
                <a:path w="41" h="1" extrusionOk="0">
                  <a:moveTo>
                    <a:pt x="25" y="1"/>
                  </a:moveTo>
                  <a:lnTo>
                    <a:pt x="25" y="1"/>
                  </a:lnTo>
                  <a:cubicBezTo>
                    <a:pt x="27" y="1"/>
                    <a:pt x="26" y="0"/>
                    <a:pt x="41" y="0"/>
                  </a:cubicBezTo>
                  <a:lnTo>
                    <a:pt x="0" y="0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9" name="Google Shape;79;p14"/>
            <p:cNvSpPr/>
            <p:nvPr/>
          </p:nvSpPr>
          <p:spPr>
            <a:xfrm>
              <a:off x="12307888" y="2809875"/>
              <a:ext cx="249238" cy="15875"/>
            </a:xfrm>
            <a:custGeom>
              <a:avLst/>
              <a:gdLst/>
              <a:ahLst/>
              <a:cxnLst/>
              <a:rect l="l" t="t" r="r" b="b"/>
              <a:pathLst>
                <a:path w="130" h="7" extrusionOk="0">
                  <a:moveTo>
                    <a:pt x="2" y="3"/>
                  </a:moveTo>
                  <a:lnTo>
                    <a:pt x="2" y="3"/>
                  </a:lnTo>
                  <a:cubicBezTo>
                    <a:pt x="23" y="2"/>
                    <a:pt x="37" y="1"/>
                    <a:pt x="70" y="2"/>
                  </a:cubicBezTo>
                  <a:cubicBezTo>
                    <a:pt x="82" y="6"/>
                    <a:pt x="15" y="2"/>
                    <a:pt x="0" y="6"/>
                  </a:cubicBezTo>
                  <a:cubicBezTo>
                    <a:pt x="61" y="7"/>
                    <a:pt x="80" y="4"/>
                    <a:pt x="130" y="4"/>
                  </a:cubicBezTo>
                  <a:cubicBezTo>
                    <a:pt x="106" y="2"/>
                    <a:pt x="4" y="0"/>
                    <a:pt x="2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0" name="Google Shape;80;p14"/>
            <p:cNvSpPr/>
            <p:nvPr/>
          </p:nvSpPr>
          <p:spPr>
            <a:xfrm>
              <a:off x="12252325" y="2825750"/>
              <a:ext cx="73025" cy="1587"/>
            </a:xfrm>
            <a:custGeom>
              <a:avLst/>
              <a:gdLst/>
              <a:ahLst/>
              <a:cxnLst/>
              <a:rect l="l" t="t" r="r" b="b"/>
              <a:pathLst>
                <a:path w="38" h="1" extrusionOk="0">
                  <a:moveTo>
                    <a:pt x="4" y="1"/>
                  </a:moveTo>
                  <a:lnTo>
                    <a:pt x="4" y="1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1" name="Google Shape;81;p14"/>
            <p:cNvSpPr/>
            <p:nvPr/>
          </p:nvSpPr>
          <p:spPr>
            <a:xfrm>
              <a:off x="10779125" y="2733675"/>
              <a:ext cx="66675" cy="4762"/>
            </a:xfrm>
            <a:custGeom>
              <a:avLst/>
              <a:gdLst/>
              <a:ahLst/>
              <a:cxnLst/>
              <a:rect l="l" t="t" r="r" b="b"/>
              <a:pathLst>
                <a:path w="35" h="2" extrusionOk="0">
                  <a:moveTo>
                    <a:pt x="35" y="2"/>
                  </a:moveTo>
                  <a:lnTo>
                    <a:pt x="35" y="2"/>
                  </a:lnTo>
                  <a:cubicBezTo>
                    <a:pt x="32" y="0"/>
                    <a:pt x="11" y="1"/>
                    <a:pt x="0" y="2"/>
                  </a:cubicBezTo>
                  <a:cubicBezTo>
                    <a:pt x="9" y="2"/>
                    <a:pt x="22" y="2"/>
                    <a:pt x="35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2" name="Google Shape;82;p14"/>
            <p:cNvSpPr/>
            <p:nvPr/>
          </p:nvSpPr>
          <p:spPr>
            <a:xfrm>
              <a:off x="-2471738" y="2738438"/>
              <a:ext cx="496888" cy="1587"/>
            </a:xfrm>
            <a:custGeom>
              <a:avLst/>
              <a:gdLst/>
              <a:ahLst/>
              <a:cxnLst/>
              <a:rect l="l" t="t" r="r" b="b"/>
              <a:pathLst>
                <a:path w="259" h="1" extrusionOk="0">
                  <a:moveTo>
                    <a:pt x="259" y="0"/>
                  </a:moveTo>
                  <a:lnTo>
                    <a:pt x="259" y="0"/>
                  </a:lnTo>
                  <a:lnTo>
                    <a:pt x="0" y="1"/>
                  </a:lnTo>
                  <a:lnTo>
                    <a:pt x="2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3" name="Google Shape;83;p14"/>
            <p:cNvSpPr/>
            <p:nvPr/>
          </p:nvSpPr>
          <p:spPr>
            <a:xfrm>
              <a:off x="9136063" y="2735263"/>
              <a:ext cx="387350" cy="14287"/>
            </a:xfrm>
            <a:custGeom>
              <a:avLst/>
              <a:gdLst/>
              <a:ahLst/>
              <a:cxnLst/>
              <a:rect l="l" t="t" r="r" b="b"/>
              <a:pathLst>
                <a:path w="202" h="6" extrusionOk="0">
                  <a:moveTo>
                    <a:pt x="30" y="6"/>
                  </a:moveTo>
                  <a:lnTo>
                    <a:pt x="30" y="6"/>
                  </a:lnTo>
                  <a:cubicBezTo>
                    <a:pt x="100" y="5"/>
                    <a:pt x="131" y="3"/>
                    <a:pt x="202" y="3"/>
                  </a:cubicBezTo>
                  <a:cubicBezTo>
                    <a:pt x="109" y="0"/>
                    <a:pt x="79" y="6"/>
                    <a:pt x="0" y="3"/>
                  </a:cubicBezTo>
                  <a:lnTo>
                    <a:pt x="30" y="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4" name="Google Shape;84;p14"/>
            <p:cNvSpPr/>
            <p:nvPr/>
          </p:nvSpPr>
          <p:spPr>
            <a:xfrm>
              <a:off x="9139238" y="2725738"/>
              <a:ext cx="142875" cy="9525"/>
            </a:xfrm>
            <a:custGeom>
              <a:avLst/>
              <a:gdLst/>
              <a:ahLst/>
              <a:cxnLst/>
              <a:rect l="l" t="t" r="r" b="b"/>
              <a:pathLst>
                <a:path w="75" h="4" extrusionOk="0">
                  <a:moveTo>
                    <a:pt x="54" y="0"/>
                  </a:moveTo>
                  <a:lnTo>
                    <a:pt x="54" y="0"/>
                  </a:lnTo>
                  <a:cubicBezTo>
                    <a:pt x="65" y="2"/>
                    <a:pt x="0" y="3"/>
                    <a:pt x="10" y="4"/>
                  </a:cubicBezTo>
                  <a:cubicBezTo>
                    <a:pt x="57" y="4"/>
                    <a:pt x="32" y="2"/>
                    <a:pt x="75" y="2"/>
                  </a:cubicBezTo>
                  <a:lnTo>
                    <a:pt x="5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5" name="Google Shape;85;p14"/>
            <p:cNvSpPr/>
            <p:nvPr/>
          </p:nvSpPr>
          <p:spPr>
            <a:xfrm>
              <a:off x="9805988" y="2817813"/>
              <a:ext cx="39688" cy="3175"/>
            </a:xfrm>
            <a:custGeom>
              <a:avLst/>
              <a:gdLst/>
              <a:ahLst/>
              <a:cxnLst/>
              <a:rect l="l" t="t" r="r" b="b"/>
              <a:pathLst>
                <a:path w="21" h="1" extrusionOk="0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lnTo>
                    <a:pt x="17" y="1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6" name="Google Shape;86;p14"/>
            <p:cNvSpPr/>
            <p:nvPr/>
          </p:nvSpPr>
          <p:spPr>
            <a:xfrm>
              <a:off x="8580438" y="2725738"/>
              <a:ext cx="66675" cy="3175"/>
            </a:xfrm>
            <a:custGeom>
              <a:avLst/>
              <a:gdLst/>
              <a:ahLst/>
              <a:cxnLst/>
              <a:rect l="l" t="t" r="r" b="b"/>
              <a:pathLst>
                <a:path w="35" h="1" extrusionOk="0">
                  <a:moveTo>
                    <a:pt x="27" y="1"/>
                  </a:moveTo>
                  <a:lnTo>
                    <a:pt x="27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2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7" name="Google Shape;87;p14"/>
            <p:cNvSpPr/>
            <p:nvPr/>
          </p:nvSpPr>
          <p:spPr>
            <a:xfrm>
              <a:off x="8647113" y="2725738"/>
              <a:ext cx="15875" cy="3175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8" name="Google Shape;88;p14"/>
            <p:cNvSpPr/>
            <p:nvPr/>
          </p:nvSpPr>
          <p:spPr>
            <a:xfrm>
              <a:off x="9794875" y="2830513"/>
              <a:ext cx="90488" cy="1587"/>
            </a:xfrm>
            <a:custGeom>
              <a:avLst/>
              <a:gdLst/>
              <a:ahLst/>
              <a:cxnLst/>
              <a:rect l="l" t="t" r="r" b="b"/>
              <a:pathLst>
                <a:path w="47" h="1" extrusionOk="0">
                  <a:moveTo>
                    <a:pt x="0" y="0"/>
                  </a:moveTo>
                  <a:lnTo>
                    <a:pt x="0" y="0"/>
                  </a:lnTo>
                  <a:lnTo>
                    <a:pt x="32" y="1"/>
                  </a:lnTo>
                  <a:lnTo>
                    <a:pt x="4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9" name="Google Shape;89;p14"/>
            <p:cNvSpPr/>
            <p:nvPr/>
          </p:nvSpPr>
          <p:spPr>
            <a:xfrm>
              <a:off x="9232900" y="2795588"/>
              <a:ext cx="84138" cy="3175"/>
            </a:xfrm>
            <a:custGeom>
              <a:avLst/>
              <a:gdLst/>
              <a:ahLst/>
              <a:cxnLst/>
              <a:rect l="l" t="t" r="r" b="b"/>
              <a:pathLst>
                <a:path w="44" h="1" extrusionOk="0">
                  <a:moveTo>
                    <a:pt x="16" y="1"/>
                  </a:moveTo>
                  <a:lnTo>
                    <a:pt x="16" y="1"/>
                  </a:lnTo>
                  <a:lnTo>
                    <a:pt x="44" y="1"/>
                  </a:lnTo>
                  <a:cubicBezTo>
                    <a:pt x="39" y="1"/>
                    <a:pt x="0" y="0"/>
                    <a:pt x="1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90" name="Google Shape;90;p14"/>
            <p:cNvSpPr/>
            <p:nvPr/>
          </p:nvSpPr>
          <p:spPr>
            <a:xfrm>
              <a:off x="8158163" y="2725738"/>
              <a:ext cx="71438" cy="3175"/>
            </a:xfrm>
            <a:custGeom>
              <a:avLst/>
              <a:gdLst/>
              <a:ahLst/>
              <a:cxnLst/>
              <a:rect l="l" t="t" r="r" b="b"/>
              <a:pathLst>
                <a:path w="37" h="1" extrusionOk="0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7" y="0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91" name="Google Shape;91;p14"/>
            <p:cNvSpPr/>
            <p:nvPr/>
          </p:nvSpPr>
          <p:spPr>
            <a:xfrm>
              <a:off x="8734425" y="2814638"/>
              <a:ext cx="144463" cy="3175"/>
            </a:xfrm>
            <a:custGeom>
              <a:avLst/>
              <a:gdLst/>
              <a:ahLst/>
              <a:cxnLst/>
              <a:rect l="l" t="t" r="r" b="b"/>
              <a:pathLst>
                <a:path w="76" h="2" extrusionOk="0">
                  <a:moveTo>
                    <a:pt x="56" y="0"/>
                  </a:moveTo>
                  <a:lnTo>
                    <a:pt x="56" y="0"/>
                  </a:lnTo>
                  <a:cubicBezTo>
                    <a:pt x="76" y="2"/>
                    <a:pt x="0" y="0"/>
                    <a:pt x="40" y="2"/>
                  </a:cubicBezTo>
                  <a:cubicBezTo>
                    <a:pt x="76" y="2"/>
                    <a:pt x="61" y="1"/>
                    <a:pt x="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92" name="Google Shape;92;p14"/>
            <p:cNvSpPr/>
            <p:nvPr/>
          </p:nvSpPr>
          <p:spPr>
            <a:xfrm>
              <a:off x="8023225" y="2782888"/>
              <a:ext cx="26988" cy="1587"/>
            </a:xfrm>
            <a:custGeom>
              <a:avLst/>
              <a:gdLst/>
              <a:ahLst/>
              <a:cxnLst/>
              <a:rect l="l" t="t" r="r" b="b"/>
              <a:pathLst>
                <a:path w="14" h="1" extrusionOk="0">
                  <a:moveTo>
                    <a:pt x="14" y="0"/>
                  </a:moveTo>
                  <a:lnTo>
                    <a:pt x="14" y="0"/>
                  </a:lnTo>
                  <a:cubicBezTo>
                    <a:pt x="9" y="0"/>
                    <a:pt x="5" y="0"/>
                    <a:pt x="0" y="1"/>
                  </a:cubicBezTo>
                  <a:lnTo>
                    <a:pt x="1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93" name="Google Shape;93;p14"/>
            <p:cNvSpPr/>
            <p:nvPr/>
          </p:nvSpPr>
          <p:spPr>
            <a:xfrm>
              <a:off x="8050213" y="2782888"/>
              <a:ext cx="77788" cy="1587"/>
            </a:xfrm>
            <a:custGeom>
              <a:avLst/>
              <a:gdLst/>
              <a:ahLst/>
              <a:cxnLst/>
              <a:rect l="l" t="t" r="r" b="b"/>
              <a:pathLst>
                <a:path w="40" h="1" extrusionOk="0">
                  <a:moveTo>
                    <a:pt x="0" y="0"/>
                  </a:moveTo>
                  <a:lnTo>
                    <a:pt x="0" y="0"/>
                  </a:lnTo>
                  <a:cubicBezTo>
                    <a:pt x="15" y="0"/>
                    <a:pt x="30" y="1"/>
                    <a:pt x="40" y="1"/>
                  </a:cubicBezTo>
                  <a:cubicBezTo>
                    <a:pt x="21" y="0"/>
                    <a:pt x="15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94" name="Google Shape;94;p14"/>
            <p:cNvSpPr/>
            <p:nvPr/>
          </p:nvSpPr>
          <p:spPr>
            <a:xfrm>
              <a:off x="7715250" y="2779713"/>
              <a:ext cx="90488" cy="7937"/>
            </a:xfrm>
            <a:custGeom>
              <a:avLst/>
              <a:gdLst/>
              <a:ahLst/>
              <a:cxnLst/>
              <a:rect l="l" t="t" r="r" b="b"/>
              <a:pathLst>
                <a:path w="47" h="3" extrusionOk="0">
                  <a:moveTo>
                    <a:pt x="5" y="2"/>
                  </a:moveTo>
                  <a:lnTo>
                    <a:pt x="5" y="2"/>
                  </a:lnTo>
                  <a:lnTo>
                    <a:pt x="18" y="2"/>
                  </a:lnTo>
                  <a:cubicBezTo>
                    <a:pt x="4" y="3"/>
                    <a:pt x="11" y="3"/>
                    <a:pt x="23" y="2"/>
                  </a:cubicBezTo>
                  <a:cubicBezTo>
                    <a:pt x="37" y="2"/>
                    <a:pt x="37" y="1"/>
                    <a:pt x="38" y="1"/>
                  </a:cubicBezTo>
                  <a:lnTo>
                    <a:pt x="47" y="0"/>
                  </a:lnTo>
                  <a:lnTo>
                    <a:pt x="35" y="1"/>
                  </a:lnTo>
                  <a:cubicBezTo>
                    <a:pt x="13" y="1"/>
                    <a:pt x="0" y="1"/>
                    <a:pt x="5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95" name="Google Shape;95;p14"/>
            <p:cNvSpPr/>
            <p:nvPr/>
          </p:nvSpPr>
          <p:spPr>
            <a:xfrm>
              <a:off x="6508750" y="2713038"/>
              <a:ext cx="247650" cy="6350"/>
            </a:xfrm>
            <a:custGeom>
              <a:avLst/>
              <a:gdLst/>
              <a:ahLst/>
              <a:cxnLst/>
              <a:rect l="l" t="t" r="r" b="b"/>
              <a:pathLst>
                <a:path w="129" h="3" extrusionOk="0">
                  <a:moveTo>
                    <a:pt x="0" y="0"/>
                  </a:moveTo>
                  <a:lnTo>
                    <a:pt x="0" y="0"/>
                  </a:lnTo>
                  <a:cubicBezTo>
                    <a:pt x="50" y="1"/>
                    <a:pt x="63" y="1"/>
                    <a:pt x="60" y="2"/>
                  </a:cubicBezTo>
                  <a:cubicBezTo>
                    <a:pt x="108" y="3"/>
                    <a:pt x="100" y="0"/>
                    <a:pt x="12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96" name="Google Shape;96;p14"/>
            <p:cNvSpPr/>
            <p:nvPr/>
          </p:nvSpPr>
          <p:spPr>
            <a:xfrm>
              <a:off x="6756400" y="2713038"/>
              <a:ext cx="33338" cy="0"/>
            </a:xfrm>
            <a:custGeom>
              <a:avLst/>
              <a:gdLst/>
              <a:ahLst/>
              <a:cxnLst/>
              <a:rect l="l" t="t" r="r" b="b"/>
              <a:pathLst>
                <a:path w="18" h="120000" extrusionOk="0">
                  <a:moveTo>
                    <a:pt x="0" y="0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97" name="Google Shape;97;p14"/>
            <p:cNvSpPr/>
            <p:nvPr/>
          </p:nvSpPr>
          <p:spPr>
            <a:xfrm>
              <a:off x="8047038" y="2820988"/>
              <a:ext cx="58738" cy="4762"/>
            </a:xfrm>
            <a:custGeom>
              <a:avLst/>
              <a:gdLst/>
              <a:ahLst/>
              <a:cxnLst/>
              <a:rect l="l" t="t" r="r" b="b"/>
              <a:pathLst>
                <a:path w="31" h="2" extrusionOk="0">
                  <a:moveTo>
                    <a:pt x="31" y="0"/>
                  </a:moveTo>
                  <a:lnTo>
                    <a:pt x="31" y="0"/>
                  </a:lnTo>
                  <a:lnTo>
                    <a:pt x="0" y="2"/>
                  </a:lnTo>
                  <a:lnTo>
                    <a:pt x="11" y="2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98" name="Google Shape;98;p14"/>
            <p:cNvSpPr/>
            <p:nvPr/>
          </p:nvSpPr>
          <p:spPr>
            <a:xfrm>
              <a:off x="6348413" y="2711451"/>
              <a:ext cx="82550" cy="1587"/>
            </a:xfrm>
            <a:custGeom>
              <a:avLst/>
              <a:gdLst/>
              <a:ahLst/>
              <a:cxnLst/>
              <a:rect l="l" t="t" r="r" b="b"/>
              <a:pathLst>
                <a:path w="43" h="1" extrusionOk="0">
                  <a:moveTo>
                    <a:pt x="9" y="1"/>
                  </a:moveTo>
                  <a:lnTo>
                    <a:pt x="9" y="1"/>
                  </a:lnTo>
                  <a:cubicBezTo>
                    <a:pt x="18" y="1"/>
                    <a:pt x="33" y="1"/>
                    <a:pt x="41" y="1"/>
                  </a:cubicBezTo>
                  <a:cubicBezTo>
                    <a:pt x="43" y="0"/>
                    <a:pt x="0" y="1"/>
                    <a:pt x="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99" name="Google Shape;99;p14"/>
            <p:cNvSpPr/>
            <p:nvPr/>
          </p:nvSpPr>
          <p:spPr>
            <a:xfrm>
              <a:off x="6734175" y="2771775"/>
              <a:ext cx="96838" cy="6350"/>
            </a:xfrm>
            <a:custGeom>
              <a:avLst/>
              <a:gdLst/>
              <a:ahLst/>
              <a:cxnLst/>
              <a:rect l="l" t="t" r="r" b="b"/>
              <a:pathLst>
                <a:path w="50" h="3" extrusionOk="0">
                  <a:moveTo>
                    <a:pt x="0" y="2"/>
                  </a:moveTo>
                  <a:lnTo>
                    <a:pt x="0" y="2"/>
                  </a:lnTo>
                  <a:cubicBezTo>
                    <a:pt x="6" y="3"/>
                    <a:pt x="37" y="2"/>
                    <a:pt x="50" y="3"/>
                  </a:cubicBezTo>
                  <a:cubicBezTo>
                    <a:pt x="32" y="2"/>
                    <a:pt x="17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00" name="Google Shape;100;p14"/>
            <p:cNvSpPr/>
            <p:nvPr/>
          </p:nvSpPr>
          <p:spPr>
            <a:xfrm>
              <a:off x="6091238" y="2722563"/>
              <a:ext cx="95250" cy="7937"/>
            </a:xfrm>
            <a:custGeom>
              <a:avLst/>
              <a:gdLst/>
              <a:ahLst/>
              <a:cxnLst/>
              <a:rect l="l" t="t" r="r" b="b"/>
              <a:pathLst>
                <a:path w="49" h="4" extrusionOk="0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4" y="2"/>
                    <a:pt x="18" y="4"/>
                  </a:cubicBezTo>
                  <a:cubicBezTo>
                    <a:pt x="31" y="3"/>
                    <a:pt x="4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01" name="Google Shape;101;p14"/>
            <p:cNvSpPr/>
            <p:nvPr/>
          </p:nvSpPr>
          <p:spPr>
            <a:xfrm>
              <a:off x="6559550" y="2773363"/>
              <a:ext cx="80963" cy="3175"/>
            </a:xfrm>
            <a:custGeom>
              <a:avLst/>
              <a:gdLst/>
              <a:ahLst/>
              <a:cxnLst/>
              <a:rect l="l" t="t" r="r" b="b"/>
              <a:pathLst>
                <a:path w="42" h="1" extrusionOk="0">
                  <a:moveTo>
                    <a:pt x="0" y="1"/>
                  </a:moveTo>
                  <a:lnTo>
                    <a:pt x="0" y="1"/>
                  </a:lnTo>
                  <a:lnTo>
                    <a:pt x="8" y="1"/>
                  </a:lnTo>
                  <a:lnTo>
                    <a:pt x="42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02" name="Google Shape;102;p14"/>
            <p:cNvSpPr/>
            <p:nvPr/>
          </p:nvSpPr>
          <p:spPr>
            <a:xfrm>
              <a:off x="6640513" y="2806700"/>
              <a:ext cx="227013" cy="15875"/>
            </a:xfrm>
            <a:custGeom>
              <a:avLst/>
              <a:gdLst/>
              <a:ahLst/>
              <a:cxnLst/>
              <a:rect l="l" t="t" r="r" b="b"/>
              <a:pathLst>
                <a:path w="118" h="7" extrusionOk="0">
                  <a:moveTo>
                    <a:pt x="80" y="7"/>
                  </a:moveTo>
                  <a:lnTo>
                    <a:pt x="80" y="7"/>
                  </a:lnTo>
                  <a:cubicBezTo>
                    <a:pt x="118" y="5"/>
                    <a:pt x="19" y="3"/>
                    <a:pt x="85" y="1"/>
                  </a:cubicBezTo>
                  <a:cubicBezTo>
                    <a:pt x="0" y="0"/>
                    <a:pt x="92" y="4"/>
                    <a:pt x="29" y="4"/>
                  </a:cubicBezTo>
                  <a:cubicBezTo>
                    <a:pt x="66" y="4"/>
                    <a:pt x="84" y="6"/>
                    <a:pt x="80" y="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03" name="Google Shape;103;p14"/>
            <p:cNvSpPr/>
            <p:nvPr/>
          </p:nvSpPr>
          <p:spPr>
            <a:xfrm>
              <a:off x="6661150" y="2814638"/>
              <a:ext cx="34925" cy="1587"/>
            </a:xfrm>
            <a:custGeom>
              <a:avLst/>
              <a:gdLst/>
              <a:ahLst/>
              <a:cxnLst/>
              <a:rect l="l" t="t" r="r" b="b"/>
              <a:pathLst>
                <a:path w="18" h="1" extrusionOk="0">
                  <a:moveTo>
                    <a:pt x="18" y="1"/>
                  </a:moveTo>
                  <a:lnTo>
                    <a:pt x="18" y="1"/>
                  </a:lnTo>
                  <a:lnTo>
                    <a:pt x="0" y="0"/>
                  </a:lnTo>
                  <a:lnTo>
                    <a:pt x="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04" name="Google Shape;104;p14"/>
            <p:cNvSpPr/>
            <p:nvPr/>
          </p:nvSpPr>
          <p:spPr>
            <a:xfrm>
              <a:off x="5661025" y="2789238"/>
              <a:ext cx="23813" cy="1587"/>
            </a:xfrm>
            <a:custGeom>
              <a:avLst/>
              <a:gdLst/>
              <a:ahLst/>
              <a:cxnLst/>
              <a:rect l="l" t="t" r="r" b="b"/>
              <a:pathLst>
                <a:path w="13" h="1" extrusionOk="0">
                  <a:moveTo>
                    <a:pt x="0" y="1"/>
                  </a:moveTo>
                  <a:lnTo>
                    <a:pt x="0" y="1"/>
                  </a:lnTo>
                  <a:lnTo>
                    <a:pt x="13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05" name="Google Shape;105;p14"/>
            <p:cNvSpPr/>
            <p:nvPr/>
          </p:nvSpPr>
          <p:spPr>
            <a:xfrm>
              <a:off x="6162675" y="2814638"/>
              <a:ext cx="258763" cy="7937"/>
            </a:xfrm>
            <a:custGeom>
              <a:avLst/>
              <a:gdLst/>
              <a:ahLst/>
              <a:cxnLst/>
              <a:rect l="l" t="t" r="r" b="b"/>
              <a:pathLst>
                <a:path w="135" h="4" extrusionOk="0">
                  <a:moveTo>
                    <a:pt x="77" y="2"/>
                  </a:moveTo>
                  <a:lnTo>
                    <a:pt x="77" y="2"/>
                  </a:lnTo>
                  <a:lnTo>
                    <a:pt x="135" y="0"/>
                  </a:lnTo>
                  <a:cubicBezTo>
                    <a:pt x="96" y="1"/>
                    <a:pt x="0" y="1"/>
                    <a:pt x="6" y="4"/>
                  </a:cubicBezTo>
                  <a:cubicBezTo>
                    <a:pt x="37" y="4"/>
                    <a:pt x="75" y="4"/>
                    <a:pt x="90" y="3"/>
                  </a:cubicBezTo>
                  <a:lnTo>
                    <a:pt x="77" y="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06" name="Google Shape;106;p14"/>
            <p:cNvSpPr/>
            <p:nvPr/>
          </p:nvSpPr>
          <p:spPr>
            <a:xfrm>
              <a:off x="5019675" y="2713038"/>
              <a:ext cx="73025" cy="4762"/>
            </a:xfrm>
            <a:custGeom>
              <a:avLst/>
              <a:gdLst/>
              <a:ahLst/>
              <a:cxnLst/>
              <a:rect l="l" t="t" r="r" b="b"/>
              <a:pathLst>
                <a:path w="38" h="2" extrusionOk="0">
                  <a:moveTo>
                    <a:pt x="13" y="1"/>
                  </a:moveTo>
                  <a:lnTo>
                    <a:pt x="13" y="1"/>
                  </a:lnTo>
                  <a:lnTo>
                    <a:pt x="38" y="0"/>
                  </a:lnTo>
                  <a:lnTo>
                    <a:pt x="7" y="0"/>
                  </a:lnTo>
                  <a:cubicBezTo>
                    <a:pt x="16" y="0"/>
                    <a:pt x="0" y="2"/>
                    <a:pt x="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07" name="Google Shape;107;p14"/>
            <p:cNvSpPr/>
            <p:nvPr/>
          </p:nvSpPr>
          <p:spPr>
            <a:xfrm>
              <a:off x="5021263" y="2713038"/>
              <a:ext cx="11113" cy="0"/>
            </a:xfrm>
            <a:custGeom>
              <a:avLst/>
              <a:gdLst/>
              <a:ahLst/>
              <a:cxnLst/>
              <a:rect l="l" t="t" r="r" b="b"/>
              <a:pathLst>
                <a:path w="6" h="120000" extrusionOk="0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08" name="Google Shape;108;p14"/>
            <p:cNvSpPr/>
            <p:nvPr/>
          </p:nvSpPr>
          <p:spPr>
            <a:xfrm>
              <a:off x="5864225" y="2784475"/>
              <a:ext cx="101600" cy="4762"/>
            </a:xfrm>
            <a:custGeom>
              <a:avLst/>
              <a:gdLst/>
              <a:ahLst/>
              <a:cxnLst/>
              <a:rect l="l" t="t" r="r" b="b"/>
              <a:pathLst>
                <a:path w="53" h="2" extrusionOk="0">
                  <a:moveTo>
                    <a:pt x="3" y="2"/>
                  </a:moveTo>
                  <a:lnTo>
                    <a:pt x="3" y="2"/>
                  </a:lnTo>
                  <a:cubicBezTo>
                    <a:pt x="21" y="2"/>
                    <a:pt x="36" y="2"/>
                    <a:pt x="53" y="1"/>
                  </a:cubicBezTo>
                  <a:cubicBezTo>
                    <a:pt x="46" y="1"/>
                    <a:pt x="0" y="0"/>
                    <a:pt x="3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09" name="Google Shape;109;p14"/>
            <p:cNvSpPr/>
            <p:nvPr/>
          </p:nvSpPr>
          <p:spPr>
            <a:xfrm>
              <a:off x="4703763" y="2722563"/>
              <a:ext cx="84138" cy="1587"/>
            </a:xfrm>
            <a:custGeom>
              <a:avLst/>
              <a:gdLst/>
              <a:ahLst/>
              <a:cxnLst/>
              <a:rect l="l" t="t" r="r" b="b"/>
              <a:pathLst>
                <a:path w="44" h="1" extrusionOk="0">
                  <a:moveTo>
                    <a:pt x="3" y="1"/>
                  </a:moveTo>
                  <a:lnTo>
                    <a:pt x="3" y="1"/>
                  </a:lnTo>
                  <a:lnTo>
                    <a:pt x="44" y="0"/>
                  </a:lnTo>
                  <a:lnTo>
                    <a:pt x="0" y="0"/>
                  </a:lnTo>
                  <a:lnTo>
                    <a:pt x="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10" name="Google Shape;110;p14"/>
            <p:cNvSpPr/>
            <p:nvPr/>
          </p:nvSpPr>
          <p:spPr>
            <a:xfrm>
              <a:off x="4264025" y="2713038"/>
              <a:ext cx="77788" cy="4762"/>
            </a:xfrm>
            <a:custGeom>
              <a:avLst/>
              <a:gdLst/>
              <a:ahLst/>
              <a:cxnLst/>
              <a:rect l="l" t="t" r="r" b="b"/>
              <a:pathLst>
                <a:path w="41" h="2" extrusionOk="0">
                  <a:moveTo>
                    <a:pt x="41" y="1"/>
                  </a:moveTo>
                  <a:lnTo>
                    <a:pt x="41" y="1"/>
                  </a:lnTo>
                  <a:lnTo>
                    <a:pt x="34" y="0"/>
                  </a:lnTo>
                  <a:lnTo>
                    <a:pt x="0" y="1"/>
                  </a:lnTo>
                  <a:lnTo>
                    <a:pt x="7" y="2"/>
                  </a:lnTo>
                  <a:lnTo>
                    <a:pt x="4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11" name="Google Shape;111;p14"/>
            <p:cNvSpPr/>
            <p:nvPr/>
          </p:nvSpPr>
          <p:spPr>
            <a:xfrm>
              <a:off x="4800600" y="2822575"/>
              <a:ext cx="117475" cy="7937"/>
            </a:xfrm>
            <a:custGeom>
              <a:avLst/>
              <a:gdLst/>
              <a:ahLst/>
              <a:cxnLst/>
              <a:rect l="l" t="t" r="r" b="b"/>
              <a:pathLst>
                <a:path w="61" h="3" extrusionOk="0">
                  <a:moveTo>
                    <a:pt x="11" y="2"/>
                  </a:moveTo>
                  <a:lnTo>
                    <a:pt x="11" y="2"/>
                  </a:lnTo>
                  <a:cubicBezTo>
                    <a:pt x="39" y="3"/>
                    <a:pt x="61" y="0"/>
                    <a:pt x="54" y="0"/>
                  </a:cubicBezTo>
                  <a:lnTo>
                    <a:pt x="0" y="0"/>
                  </a:lnTo>
                  <a:cubicBezTo>
                    <a:pt x="13" y="2"/>
                    <a:pt x="15" y="0"/>
                    <a:pt x="46" y="0"/>
                  </a:cubicBezTo>
                  <a:lnTo>
                    <a:pt x="11" y="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12" name="Google Shape;112;p14"/>
            <p:cNvSpPr/>
            <p:nvPr/>
          </p:nvSpPr>
          <p:spPr>
            <a:xfrm>
              <a:off x="187325" y="2714625"/>
              <a:ext cx="1925638" cy="31750"/>
            </a:xfrm>
            <a:custGeom>
              <a:avLst/>
              <a:gdLst/>
              <a:ahLst/>
              <a:cxnLst/>
              <a:rect l="l" t="t" r="r" b="b"/>
              <a:pathLst>
                <a:path w="1004" h="14" extrusionOk="0">
                  <a:moveTo>
                    <a:pt x="746" y="6"/>
                  </a:moveTo>
                  <a:lnTo>
                    <a:pt x="746" y="6"/>
                  </a:lnTo>
                  <a:cubicBezTo>
                    <a:pt x="758" y="5"/>
                    <a:pt x="817" y="5"/>
                    <a:pt x="820" y="7"/>
                  </a:cubicBezTo>
                  <a:cubicBezTo>
                    <a:pt x="812" y="7"/>
                    <a:pt x="780" y="8"/>
                    <a:pt x="800" y="8"/>
                  </a:cubicBezTo>
                  <a:lnTo>
                    <a:pt x="847" y="5"/>
                  </a:lnTo>
                  <a:cubicBezTo>
                    <a:pt x="909" y="7"/>
                    <a:pt x="800" y="10"/>
                    <a:pt x="769" y="11"/>
                  </a:cubicBezTo>
                  <a:cubicBezTo>
                    <a:pt x="832" y="11"/>
                    <a:pt x="851" y="9"/>
                    <a:pt x="918" y="9"/>
                  </a:cubicBezTo>
                  <a:cubicBezTo>
                    <a:pt x="899" y="9"/>
                    <a:pt x="886" y="8"/>
                    <a:pt x="876" y="7"/>
                  </a:cubicBezTo>
                  <a:cubicBezTo>
                    <a:pt x="873" y="5"/>
                    <a:pt x="936" y="6"/>
                    <a:pt x="981" y="5"/>
                  </a:cubicBezTo>
                  <a:cubicBezTo>
                    <a:pt x="952" y="4"/>
                    <a:pt x="969" y="3"/>
                    <a:pt x="989" y="2"/>
                  </a:cubicBezTo>
                  <a:cubicBezTo>
                    <a:pt x="993" y="2"/>
                    <a:pt x="996" y="2"/>
                    <a:pt x="997" y="2"/>
                  </a:cubicBezTo>
                  <a:lnTo>
                    <a:pt x="1004" y="2"/>
                  </a:lnTo>
                  <a:lnTo>
                    <a:pt x="999" y="2"/>
                  </a:lnTo>
                  <a:cubicBezTo>
                    <a:pt x="999" y="1"/>
                    <a:pt x="998" y="1"/>
                    <a:pt x="994" y="1"/>
                  </a:cubicBezTo>
                  <a:cubicBezTo>
                    <a:pt x="957" y="1"/>
                    <a:pt x="928" y="0"/>
                    <a:pt x="904" y="0"/>
                  </a:cubicBezTo>
                  <a:cubicBezTo>
                    <a:pt x="928" y="3"/>
                    <a:pt x="822" y="1"/>
                    <a:pt x="791" y="2"/>
                  </a:cubicBezTo>
                  <a:lnTo>
                    <a:pt x="756" y="2"/>
                  </a:lnTo>
                  <a:lnTo>
                    <a:pt x="743" y="2"/>
                  </a:lnTo>
                  <a:cubicBezTo>
                    <a:pt x="740" y="2"/>
                    <a:pt x="744" y="1"/>
                    <a:pt x="764" y="1"/>
                  </a:cubicBezTo>
                  <a:cubicBezTo>
                    <a:pt x="747" y="1"/>
                    <a:pt x="692" y="1"/>
                    <a:pt x="697" y="2"/>
                  </a:cubicBezTo>
                  <a:lnTo>
                    <a:pt x="570" y="3"/>
                  </a:lnTo>
                  <a:cubicBezTo>
                    <a:pt x="566" y="3"/>
                    <a:pt x="562" y="2"/>
                    <a:pt x="559" y="2"/>
                  </a:cubicBezTo>
                  <a:cubicBezTo>
                    <a:pt x="554" y="2"/>
                    <a:pt x="554" y="3"/>
                    <a:pt x="554" y="3"/>
                  </a:cubicBezTo>
                  <a:lnTo>
                    <a:pt x="0" y="4"/>
                  </a:lnTo>
                  <a:lnTo>
                    <a:pt x="79" y="5"/>
                  </a:lnTo>
                  <a:cubicBezTo>
                    <a:pt x="37" y="8"/>
                    <a:pt x="125" y="6"/>
                    <a:pt x="113" y="8"/>
                  </a:cubicBezTo>
                  <a:cubicBezTo>
                    <a:pt x="94" y="9"/>
                    <a:pt x="66" y="9"/>
                    <a:pt x="49" y="8"/>
                  </a:cubicBezTo>
                  <a:cubicBezTo>
                    <a:pt x="43" y="9"/>
                    <a:pt x="67" y="10"/>
                    <a:pt x="64" y="12"/>
                  </a:cubicBezTo>
                  <a:cubicBezTo>
                    <a:pt x="134" y="13"/>
                    <a:pt x="145" y="7"/>
                    <a:pt x="213" y="8"/>
                  </a:cubicBezTo>
                  <a:cubicBezTo>
                    <a:pt x="210" y="10"/>
                    <a:pt x="189" y="11"/>
                    <a:pt x="234" y="11"/>
                  </a:cubicBezTo>
                  <a:lnTo>
                    <a:pt x="223" y="11"/>
                  </a:lnTo>
                  <a:cubicBezTo>
                    <a:pt x="294" y="9"/>
                    <a:pt x="278" y="14"/>
                    <a:pt x="324" y="10"/>
                  </a:cubicBezTo>
                  <a:lnTo>
                    <a:pt x="322" y="12"/>
                  </a:lnTo>
                  <a:cubicBezTo>
                    <a:pt x="355" y="11"/>
                    <a:pt x="418" y="11"/>
                    <a:pt x="454" y="10"/>
                  </a:cubicBezTo>
                  <a:lnTo>
                    <a:pt x="452" y="11"/>
                  </a:lnTo>
                  <a:cubicBezTo>
                    <a:pt x="551" y="8"/>
                    <a:pt x="508" y="10"/>
                    <a:pt x="620" y="9"/>
                  </a:cubicBezTo>
                  <a:lnTo>
                    <a:pt x="568" y="11"/>
                  </a:lnTo>
                  <a:cubicBezTo>
                    <a:pt x="607" y="12"/>
                    <a:pt x="616" y="10"/>
                    <a:pt x="643" y="10"/>
                  </a:cubicBezTo>
                  <a:cubicBezTo>
                    <a:pt x="641" y="10"/>
                    <a:pt x="648" y="12"/>
                    <a:pt x="622" y="12"/>
                  </a:cubicBezTo>
                  <a:lnTo>
                    <a:pt x="758" y="8"/>
                  </a:lnTo>
                  <a:cubicBezTo>
                    <a:pt x="790" y="7"/>
                    <a:pt x="751" y="7"/>
                    <a:pt x="746" y="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13" name="Google Shape;113;p14"/>
            <p:cNvSpPr/>
            <p:nvPr/>
          </p:nvSpPr>
          <p:spPr>
            <a:xfrm>
              <a:off x="1947862" y="2735263"/>
              <a:ext cx="47625" cy="0"/>
            </a:xfrm>
            <a:custGeom>
              <a:avLst/>
              <a:gdLst/>
              <a:ahLst/>
              <a:cxnLst/>
              <a:rect l="l" t="t" r="r" b="b"/>
              <a:pathLst>
                <a:path w="25" h="120000" extrusionOk="0">
                  <a:moveTo>
                    <a:pt x="0" y="0"/>
                  </a:moveTo>
                  <a:lnTo>
                    <a:pt x="0" y="0"/>
                  </a:lnTo>
                  <a:lnTo>
                    <a:pt x="2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14" name="Google Shape;114;p14"/>
            <p:cNvSpPr/>
            <p:nvPr/>
          </p:nvSpPr>
          <p:spPr>
            <a:xfrm>
              <a:off x="112712" y="2724150"/>
              <a:ext cx="74613" cy="0"/>
            </a:xfrm>
            <a:custGeom>
              <a:avLst/>
              <a:gdLst/>
              <a:ahLst/>
              <a:cxnLst/>
              <a:rect l="l" t="t" r="r" b="b"/>
              <a:pathLst>
                <a:path w="39" h="120000" extrusionOk="0">
                  <a:moveTo>
                    <a:pt x="0" y="0"/>
                  </a:moveTo>
                  <a:lnTo>
                    <a:pt x="0" y="0"/>
                  </a:lnTo>
                  <a:lnTo>
                    <a:pt x="39" y="0"/>
                  </a:lnTo>
                  <a:cubicBezTo>
                    <a:pt x="27" y="0"/>
                    <a:pt x="14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15" name="Google Shape;115;p14"/>
            <p:cNvSpPr/>
            <p:nvPr/>
          </p:nvSpPr>
          <p:spPr>
            <a:xfrm>
              <a:off x="2187575" y="2717800"/>
              <a:ext cx="176213" cy="6350"/>
            </a:xfrm>
            <a:custGeom>
              <a:avLst/>
              <a:gdLst/>
              <a:ahLst/>
              <a:cxnLst/>
              <a:rect l="l" t="t" r="r" b="b"/>
              <a:pathLst>
                <a:path w="92" h="3" extrusionOk="0">
                  <a:moveTo>
                    <a:pt x="71" y="3"/>
                  </a:moveTo>
                  <a:lnTo>
                    <a:pt x="71" y="3"/>
                  </a:lnTo>
                  <a:cubicBezTo>
                    <a:pt x="47" y="2"/>
                    <a:pt x="88" y="1"/>
                    <a:pt x="92" y="0"/>
                  </a:cubicBezTo>
                  <a:lnTo>
                    <a:pt x="8" y="1"/>
                  </a:lnTo>
                  <a:cubicBezTo>
                    <a:pt x="8" y="1"/>
                    <a:pt x="0" y="2"/>
                    <a:pt x="2" y="3"/>
                  </a:cubicBezTo>
                  <a:lnTo>
                    <a:pt x="71" y="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16" name="Google Shape;116;p14"/>
            <p:cNvSpPr/>
            <p:nvPr/>
          </p:nvSpPr>
          <p:spPr>
            <a:xfrm>
              <a:off x="2112962" y="2714625"/>
              <a:ext cx="90488" cy="4762"/>
            </a:xfrm>
            <a:custGeom>
              <a:avLst/>
              <a:gdLst/>
              <a:ahLst/>
              <a:cxnLst/>
              <a:rect l="l" t="t" r="r" b="b"/>
              <a:pathLst>
                <a:path w="47" h="2" extrusionOk="0">
                  <a:moveTo>
                    <a:pt x="22" y="0"/>
                  </a:moveTo>
                  <a:lnTo>
                    <a:pt x="22" y="0"/>
                  </a:lnTo>
                  <a:cubicBezTo>
                    <a:pt x="19" y="1"/>
                    <a:pt x="11" y="1"/>
                    <a:pt x="0" y="2"/>
                  </a:cubicBezTo>
                  <a:lnTo>
                    <a:pt x="47" y="2"/>
                  </a:lnTo>
                  <a:cubicBezTo>
                    <a:pt x="47" y="1"/>
                    <a:pt x="41" y="0"/>
                    <a:pt x="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17" name="Google Shape;117;p14"/>
            <p:cNvSpPr/>
            <p:nvPr/>
          </p:nvSpPr>
          <p:spPr>
            <a:xfrm>
              <a:off x="2101850" y="2811463"/>
              <a:ext cx="71438" cy="3175"/>
            </a:xfrm>
            <a:custGeom>
              <a:avLst/>
              <a:gdLst/>
              <a:ahLst/>
              <a:cxnLst/>
              <a:rect l="l" t="t" r="r" b="b"/>
              <a:pathLst>
                <a:path w="37" h="1" extrusionOk="0">
                  <a:moveTo>
                    <a:pt x="37" y="0"/>
                  </a:moveTo>
                  <a:lnTo>
                    <a:pt x="37" y="0"/>
                  </a:lnTo>
                  <a:lnTo>
                    <a:pt x="22" y="1"/>
                  </a:lnTo>
                  <a:lnTo>
                    <a:pt x="0" y="1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18" name="Google Shape;118;p14"/>
            <p:cNvSpPr/>
            <p:nvPr/>
          </p:nvSpPr>
          <p:spPr>
            <a:xfrm>
              <a:off x="1724025" y="2805113"/>
              <a:ext cx="120650" cy="4762"/>
            </a:xfrm>
            <a:custGeom>
              <a:avLst/>
              <a:gdLst/>
              <a:ahLst/>
              <a:cxnLst/>
              <a:rect l="l" t="t" r="r" b="b"/>
              <a:pathLst>
                <a:path w="63" h="2" extrusionOk="0">
                  <a:moveTo>
                    <a:pt x="0" y="0"/>
                  </a:moveTo>
                  <a:lnTo>
                    <a:pt x="0" y="0"/>
                  </a:lnTo>
                  <a:cubicBezTo>
                    <a:pt x="18" y="2"/>
                    <a:pt x="52" y="1"/>
                    <a:pt x="63" y="0"/>
                  </a:cubicBezTo>
                  <a:cubicBezTo>
                    <a:pt x="24" y="0"/>
                    <a:pt x="41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19" name="Google Shape;119;p14"/>
            <p:cNvSpPr/>
            <p:nvPr/>
          </p:nvSpPr>
          <p:spPr>
            <a:xfrm>
              <a:off x="1744662" y="2833688"/>
              <a:ext cx="73025" cy="3175"/>
            </a:xfrm>
            <a:custGeom>
              <a:avLst/>
              <a:gdLst/>
              <a:ahLst/>
              <a:cxnLst/>
              <a:rect l="l" t="t" r="r" b="b"/>
              <a:pathLst>
                <a:path w="38" h="1" extrusionOk="0">
                  <a:moveTo>
                    <a:pt x="38" y="0"/>
                  </a:moveTo>
                  <a:lnTo>
                    <a:pt x="38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0" name="Google Shape;120;p14"/>
            <p:cNvSpPr/>
            <p:nvPr/>
          </p:nvSpPr>
          <p:spPr>
            <a:xfrm>
              <a:off x="-474663" y="2741613"/>
              <a:ext cx="34925" cy="0"/>
            </a:xfrm>
            <a:custGeom>
              <a:avLst/>
              <a:gdLst/>
              <a:ahLst/>
              <a:cxnLst/>
              <a:rect l="l" t="t" r="r" b="b"/>
              <a:pathLst>
                <a:path w="18" h="120000" extrusionOk="0">
                  <a:moveTo>
                    <a:pt x="18" y="0"/>
                  </a:move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1" name="Google Shape;121;p14"/>
            <p:cNvSpPr/>
            <p:nvPr/>
          </p:nvSpPr>
          <p:spPr>
            <a:xfrm>
              <a:off x="-947738" y="2725738"/>
              <a:ext cx="1239838" cy="19050"/>
            </a:xfrm>
            <a:custGeom>
              <a:avLst/>
              <a:gdLst/>
              <a:ahLst/>
              <a:cxnLst/>
              <a:rect l="l" t="t" r="r" b="b"/>
              <a:pathLst>
                <a:path w="647" h="8" extrusionOk="0">
                  <a:moveTo>
                    <a:pt x="588" y="5"/>
                  </a:moveTo>
                  <a:lnTo>
                    <a:pt x="588" y="5"/>
                  </a:lnTo>
                  <a:cubicBezTo>
                    <a:pt x="499" y="3"/>
                    <a:pt x="647" y="3"/>
                    <a:pt x="619" y="0"/>
                  </a:cubicBezTo>
                  <a:lnTo>
                    <a:pt x="570" y="1"/>
                  </a:lnTo>
                  <a:lnTo>
                    <a:pt x="574" y="0"/>
                  </a:lnTo>
                  <a:lnTo>
                    <a:pt x="515" y="1"/>
                  </a:lnTo>
                  <a:cubicBezTo>
                    <a:pt x="527" y="2"/>
                    <a:pt x="536" y="2"/>
                    <a:pt x="533" y="3"/>
                  </a:cubicBezTo>
                  <a:cubicBezTo>
                    <a:pt x="454" y="3"/>
                    <a:pt x="508" y="2"/>
                    <a:pt x="450" y="0"/>
                  </a:cubicBezTo>
                  <a:lnTo>
                    <a:pt x="361" y="0"/>
                  </a:lnTo>
                  <a:lnTo>
                    <a:pt x="368" y="0"/>
                  </a:lnTo>
                  <a:cubicBezTo>
                    <a:pt x="361" y="0"/>
                    <a:pt x="357" y="0"/>
                    <a:pt x="355" y="0"/>
                  </a:cubicBezTo>
                  <a:lnTo>
                    <a:pt x="55" y="1"/>
                  </a:lnTo>
                  <a:cubicBezTo>
                    <a:pt x="0" y="3"/>
                    <a:pt x="85" y="4"/>
                    <a:pt x="45" y="6"/>
                  </a:cubicBezTo>
                  <a:cubicBezTo>
                    <a:pt x="108" y="6"/>
                    <a:pt x="202" y="8"/>
                    <a:pt x="207" y="5"/>
                  </a:cubicBezTo>
                  <a:cubicBezTo>
                    <a:pt x="205" y="5"/>
                    <a:pt x="201" y="6"/>
                    <a:pt x="214" y="6"/>
                  </a:cubicBezTo>
                  <a:lnTo>
                    <a:pt x="250" y="4"/>
                  </a:lnTo>
                  <a:lnTo>
                    <a:pt x="216" y="3"/>
                  </a:lnTo>
                  <a:cubicBezTo>
                    <a:pt x="252" y="1"/>
                    <a:pt x="371" y="1"/>
                    <a:pt x="393" y="3"/>
                  </a:cubicBezTo>
                  <a:cubicBezTo>
                    <a:pt x="325" y="4"/>
                    <a:pt x="359" y="6"/>
                    <a:pt x="265" y="5"/>
                  </a:cubicBezTo>
                  <a:cubicBezTo>
                    <a:pt x="269" y="6"/>
                    <a:pt x="286" y="7"/>
                    <a:pt x="265" y="7"/>
                  </a:cubicBezTo>
                  <a:cubicBezTo>
                    <a:pt x="375" y="6"/>
                    <a:pt x="474" y="8"/>
                    <a:pt x="588" y="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2" name="Google Shape;122;p14"/>
            <p:cNvSpPr/>
            <p:nvPr/>
          </p:nvSpPr>
          <p:spPr>
            <a:xfrm>
              <a:off x="-1944688" y="2741613"/>
              <a:ext cx="4763" cy="0"/>
            </a:xfrm>
            <a:custGeom>
              <a:avLst/>
              <a:gdLst/>
              <a:ahLst/>
              <a:cxnLst/>
              <a:rect l="l" t="t" r="r" b="b"/>
              <a:pathLst>
                <a:path w="2" h="120000" extrusionOk="0">
                  <a:moveTo>
                    <a:pt x="1" y="0"/>
                  </a:moveTo>
                  <a:lnTo>
                    <a:pt x="1" y="0"/>
                  </a:lnTo>
                  <a:lnTo>
                    <a:pt x="2" y="0"/>
                  </a:ln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3" name="Google Shape;123;p14"/>
            <p:cNvSpPr/>
            <p:nvPr/>
          </p:nvSpPr>
          <p:spPr>
            <a:xfrm>
              <a:off x="-1939925" y="2735263"/>
              <a:ext cx="173038" cy="6350"/>
            </a:xfrm>
            <a:custGeom>
              <a:avLst/>
              <a:gdLst/>
              <a:ahLst/>
              <a:cxnLst/>
              <a:rect l="l" t="t" r="r" b="b"/>
              <a:pathLst>
                <a:path w="90" h="3" extrusionOk="0">
                  <a:moveTo>
                    <a:pt x="36" y="3"/>
                  </a:moveTo>
                  <a:lnTo>
                    <a:pt x="36" y="3"/>
                  </a:lnTo>
                  <a:lnTo>
                    <a:pt x="90" y="0"/>
                  </a:lnTo>
                  <a:lnTo>
                    <a:pt x="6" y="1"/>
                  </a:lnTo>
                  <a:lnTo>
                    <a:pt x="0" y="3"/>
                  </a:lnTo>
                  <a:cubicBezTo>
                    <a:pt x="8" y="2"/>
                    <a:pt x="37" y="1"/>
                    <a:pt x="48" y="2"/>
                  </a:cubicBezTo>
                  <a:lnTo>
                    <a:pt x="36" y="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4" name="Google Shape;124;p14"/>
            <p:cNvSpPr/>
            <p:nvPr/>
          </p:nvSpPr>
          <p:spPr>
            <a:xfrm>
              <a:off x="-1773238" y="2733675"/>
              <a:ext cx="123825" cy="12700"/>
            </a:xfrm>
            <a:custGeom>
              <a:avLst/>
              <a:gdLst/>
              <a:ahLst/>
              <a:cxnLst/>
              <a:rect l="l" t="t" r="r" b="b"/>
              <a:pathLst>
                <a:path w="65" h="6" extrusionOk="0">
                  <a:moveTo>
                    <a:pt x="65" y="0"/>
                  </a:moveTo>
                  <a:lnTo>
                    <a:pt x="65" y="0"/>
                  </a:lnTo>
                  <a:cubicBezTo>
                    <a:pt x="22" y="1"/>
                    <a:pt x="25" y="3"/>
                    <a:pt x="48" y="4"/>
                  </a:cubicBezTo>
                  <a:cubicBezTo>
                    <a:pt x="8" y="5"/>
                    <a:pt x="27" y="1"/>
                    <a:pt x="0" y="4"/>
                  </a:cubicBezTo>
                  <a:cubicBezTo>
                    <a:pt x="1" y="6"/>
                    <a:pt x="50" y="5"/>
                    <a:pt x="61" y="4"/>
                  </a:cubicBezTo>
                  <a:lnTo>
                    <a:pt x="6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5" name="Google Shape;125;p14"/>
            <p:cNvSpPr/>
            <p:nvPr/>
          </p:nvSpPr>
          <p:spPr>
            <a:xfrm>
              <a:off x="-1057275" y="2735263"/>
              <a:ext cx="57150" cy="3175"/>
            </a:xfrm>
            <a:custGeom>
              <a:avLst/>
              <a:gdLst/>
              <a:ahLst/>
              <a:cxnLst/>
              <a:rect l="l" t="t" r="r" b="b"/>
              <a:pathLst>
                <a:path w="30" h="1" extrusionOk="0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30" y="1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6" name="Google Shape;126;p14"/>
            <p:cNvSpPr/>
            <p:nvPr/>
          </p:nvSpPr>
          <p:spPr>
            <a:xfrm>
              <a:off x="-1116013" y="2738438"/>
              <a:ext cx="58738" cy="3175"/>
            </a:xfrm>
            <a:custGeom>
              <a:avLst/>
              <a:gdLst/>
              <a:ahLst/>
              <a:cxnLst/>
              <a:rect l="l" t="t" r="r" b="b"/>
              <a:pathLst>
                <a:path w="30" h="2" extrusionOk="0">
                  <a:moveTo>
                    <a:pt x="30" y="0"/>
                  </a:moveTo>
                  <a:lnTo>
                    <a:pt x="30" y="0"/>
                  </a:lnTo>
                  <a:lnTo>
                    <a:pt x="0" y="0"/>
                  </a:lnTo>
                  <a:cubicBezTo>
                    <a:pt x="2" y="0"/>
                    <a:pt x="4" y="1"/>
                    <a:pt x="9" y="2"/>
                  </a:cubicBezTo>
                  <a:lnTo>
                    <a:pt x="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7" name="Google Shape;127;p14"/>
            <p:cNvSpPr/>
            <p:nvPr/>
          </p:nvSpPr>
          <p:spPr>
            <a:xfrm>
              <a:off x="-1349375" y="2735263"/>
              <a:ext cx="84138" cy="0"/>
            </a:xfrm>
            <a:custGeom>
              <a:avLst/>
              <a:gdLst/>
              <a:ahLst/>
              <a:cxnLst/>
              <a:rect l="l" t="t" r="r" b="b"/>
              <a:pathLst>
                <a:path w="44" h="120000" extrusionOk="0">
                  <a:moveTo>
                    <a:pt x="44" y="0"/>
                  </a:moveTo>
                  <a:lnTo>
                    <a:pt x="44" y="0"/>
                  </a:lnTo>
                  <a:lnTo>
                    <a:pt x="0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8" name="Google Shape;128;p14"/>
            <p:cNvSpPr/>
            <p:nvPr/>
          </p:nvSpPr>
          <p:spPr>
            <a:xfrm>
              <a:off x="-1265238" y="2735263"/>
              <a:ext cx="65088" cy="3175"/>
            </a:xfrm>
            <a:custGeom>
              <a:avLst/>
              <a:gdLst/>
              <a:ahLst/>
              <a:cxnLst/>
              <a:rect l="l" t="t" r="r" b="b"/>
              <a:pathLst>
                <a:path w="34" h="1" extrusionOk="0">
                  <a:moveTo>
                    <a:pt x="34" y="1"/>
                  </a:moveTo>
                  <a:lnTo>
                    <a:pt x="34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3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9" name="Google Shape;129;p14"/>
            <p:cNvSpPr/>
            <p:nvPr/>
          </p:nvSpPr>
          <p:spPr>
            <a:xfrm>
              <a:off x="-1219200" y="2728913"/>
              <a:ext cx="103188" cy="9525"/>
            </a:xfrm>
            <a:custGeom>
              <a:avLst/>
              <a:gdLst/>
              <a:ahLst/>
              <a:cxnLst/>
              <a:rect l="l" t="t" r="r" b="b"/>
              <a:pathLst>
                <a:path w="54" h="4" extrusionOk="0">
                  <a:moveTo>
                    <a:pt x="54" y="4"/>
                  </a:moveTo>
                  <a:lnTo>
                    <a:pt x="54" y="4"/>
                  </a:lnTo>
                  <a:cubicBezTo>
                    <a:pt x="49" y="2"/>
                    <a:pt x="43" y="0"/>
                    <a:pt x="0" y="1"/>
                  </a:cubicBezTo>
                  <a:lnTo>
                    <a:pt x="9" y="3"/>
                  </a:lnTo>
                  <a:lnTo>
                    <a:pt x="54" y="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0" name="Google Shape;130;p14"/>
            <p:cNvSpPr/>
            <p:nvPr/>
          </p:nvSpPr>
          <p:spPr>
            <a:xfrm>
              <a:off x="1225550" y="2830513"/>
              <a:ext cx="73025" cy="3175"/>
            </a:xfrm>
            <a:custGeom>
              <a:avLst/>
              <a:gdLst/>
              <a:ahLst/>
              <a:cxnLst/>
              <a:rect l="l" t="t" r="r" b="b"/>
              <a:pathLst>
                <a:path w="38" h="2" extrusionOk="0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4" y="2"/>
                  </a:lnTo>
                  <a:lnTo>
                    <a:pt x="38" y="1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1" name="Google Shape;131;p14"/>
            <p:cNvSpPr/>
            <p:nvPr/>
          </p:nvSpPr>
          <p:spPr>
            <a:xfrm>
              <a:off x="874712" y="2827338"/>
              <a:ext cx="39688" cy="3175"/>
            </a:xfrm>
            <a:custGeom>
              <a:avLst/>
              <a:gdLst/>
              <a:ahLst/>
              <a:cxnLst/>
              <a:rect l="l" t="t" r="r" b="b"/>
              <a:pathLst>
                <a:path w="21" h="1" extrusionOk="0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9" y="1"/>
                    <a:pt x="16" y="1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2" name="Google Shape;132;p14"/>
            <p:cNvSpPr/>
            <p:nvPr/>
          </p:nvSpPr>
          <p:spPr>
            <a:xfrm>
              <a:off x="417512" y="2827338"/>
              <a:ext cx="457200" cy="31750"/>
            </a:xfrm>
            <a:custGeom>
              <a:avLst/>
              <a:gdLst/>
              <a:ahLst/>
              <a:cxnLst/>
              <a:rect l="l" t="t" r="r" b="b"/>
              <a:pathLst>
                <a:path w="238" h="14" extrusionOk="0">
                  <a:moveTo>
                    <a:pt x="113" y="12"/>
                  </a:moveTo>
                  <a:lnTo>
                    <a:pt x="113" y="12"/>
                  </a:lnTo>
                  <a:cubicBezTo>
                    <a:pt x="73" y="10"/>
                    <a:pt x="168" y="9"/>
                    <a:pt x="94" y="9"/>
                  </a:cubicBezTo>
                  <a:cubicBezTo>
                    <a:pt x="88" y="7"/>
                    <a:pt x="122" y="5"/>
                    <a:pt x="157" y="6"/>
                  </a:cubicBezTo>
                  <a:cubicBezTo>
                    <a:pt x="155" y="7"/>
                    <a:pt x="123" y="7"/>
                    <a:pt x="145" y="8"/>
                  </a:cubicBezTo>
                  <a:cubicBezTo>
                    <a:pt x="168" y="7"/>
                    <a:pt x="177" y="8"/>
                    <a:pt x="169" y="6"/>
                  </a:cubicBezTo>
                  <a:cubicBezTo>
                    <a:pt x="208" y="4"/>
                    <a:pt x="212" y="3"/>
                    <a:pt x="238" y="1"/>
                  </a:cubicBezTo>
                  <a:cubicBezTo>
                    <a:pt x="191" y="2"/>
                    <a:pt x="92" y="0"/>
                    <a:pt x="32" y="3"/>
                  </a:cubicBezTo>
                  <a:cubicBezTo>
                    <a:pt x="0" y="6"/>
                    <a:pt x="20" y="9"/>
                    <a:pt x="19" y="13"/>
                  </a:cubicBezTo>
                  <a:cubicBezTo>
                    <a:pt x="24" y="14"/>
                    <a:pt x="110" y="14"/>
                    <a:pt x="113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3" name="Google Shape;133;p14"/>
            <p:cNvSpPr/>
            <p:nvPr/>
          </p:nvSpPr>
          <p:spPr>
            <a:xfrm>
              <a:off x="755650" y="2859087"/>
              <a:ext cx="68263" cy="4762"/>
            </a:xfrm>
            <a:custGeom>
              <a:avLst/>
              <a:gdLst/>
              <a:ahLst/>
              <a:cxnLst/>
              <a:rect l="l" t="t" r="r" b="b"/>
              <a:pathLst>
                <a:path w="36" h="2" extrusionOk="0">
                  <a:moveTo>
                    <a:pt x="0" y="1"/>
                  </a:moveTo>
                  <a:lnTo>
                    <a:pt x="0" y="1"/>
                  </a:lnTo>
                  <a:cubicBezTo>
                    <a:pt x="19" y="2"/>
                    <a:pt x="24" y="1"/>
                    <a:pt x="36" y="1"/>
                  </a:cubicBezTo>
                  <a:cubicBezTo>
                    <a:pt x="33" y="0"/>
                    <a:pt x="15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4" name="Google Shape;134;p14"/>
            <p:cNvSpPr/>
            <p:nvPr/>
          </p:nvSpPr>
          <p:spPr>
            <a:xfrm>
              <a:off x="-133350" y="2798763"/>
              <a:ext cx="111125" cy="4762"/>
            </a:xfrm>
            <a:custGeom>
              <a:avLst/>
              <a:gdLst/>
              <a:ahLst/>
              <a:cxnLst/>
              <a:rect l="l" t="t" r="r" b="b"/>
              <a:pathLst>
                <a:path w="58" h="2" extrusionOk="0">
                  <a:moveTo>
                    <a:pt x="37" y="0"/>
                  </a:moveTo>
                  <a:lnTo>
                    <a:pt x="37" y="0"/>
                  </a:lnTo>
                  <a:cubicBezTo>
                    <a:pt x="34" y="1"/>
                    <a:pt x="0" y="1"/>
                    <a:pt x="7" y="2"/>
                  </a:cubicBezTo>
                  <a:lnTo>
                    <a:pt x="58" y="2"/>
                  </a:lnTo>
                  <a:cubicBezTo>
                    <a:pt x="46" y="2"/>
                    <a:pt x="42" y="1"/>
                    <a:pt x="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5" name="Google Shape;135;p14"/>
            <p:cNvSpPr/>
            <p:nvPr/>
          </p:nvSpPr>
          <p:spPr>
            <a:xfrm>
              <a:off x="-22225" y="2800350"/>
              <a:ext cx="44450" cy="3175"/>
            </a:xfrm>
            <a:custGeom>
              <a:avLst/>
              <a:gdLst/>
              <a:ahLst/>
              <a:cxnLst/>
              <a:rect l="l" t="t" r="r" b="b"/>
              <a:pathLst>
                <a:path w="23" h="1" extrusionOk="0">
                  <a:moveTo>
                    <a:pt x="23" y="0"/>
                  </a:moveTo>
                  <a:lnTo>
                    <a:pt x="23" y="0"/>
                  </a:lnTo>
                  <a:lnTo>
                    <a:pt x="0" y="1"/>
                  </a:lnTo>
                  <a:cubicBezTo>
                    <a:pt x="6" y="1"/>
                    <a:pt x="13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6" name="Google Shape;136;p14"/>
            <p:cNvSpPr/>
            <p:nvPr/>
          </p:nvSpPr>
          <p:spPr>
            <a:xfrm>
              <a:off x="-66675" y="2798763"/>
              <a:ext cx="6350" cy="0"/>
            </a:xfrm>
            <a:custGeom>
              <a:avLst/>
              <a:gdLst/>
              <a:ahLst/>
              <a:cxnLst/>
              <a:rect l="l" t="t" r="r" b="b"/>
              <a:pathLst>
                <a:path w="3" h="120000" extrusionOk="0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cubicBezTo>
                    <a:pt x="3" y="0"/>
                    <a:pt x="3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7" name="Google Shape;137;p14"/>
            <p:cNvSpPr/>
            <p:nvPr/>
          </p:nvSpPr>
          <p:spPr>
            <a:xfrm>
              <a:off x="-1566863" y="2730500"/>
              <a:ext cx="65088" cy="3175"/>
            </a:xfrm>
            <a:custGeom>
              <a:avLst/>
              <a:gdLst/>
              <a:ahLst/>
              <a:cxnLst/>
              <a:rect l="l" t="t" r="r" b="b"/>
              <a:pathLst>
                <a:path w="34" h="1" extrusionOk="0">
                  <a:moveTo>
                    <a:pt x="33" y="1"/>
                  </a:moveTo>
                  <a:lnTo>
                    <a:pt x="33" y="1"/>
                  </a:lnTo>
                  <a:cubicBezTo>
                    <a:pt x="34" y="0"/>
                    <a:pt x="12" y="1"/>
                    <a:pt x="0" y="1"/>
                  </a:cubicBezTo>
                  <a:cubicBezTo>
                    <a:pt x="9" y="1"/>
                    <a:pt x="22" y="1"/>
                    <a:pt x="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8" name="Google Shape;138;p14"/>
            <p:cNvSpPr/>
            <p:nvPr/>
          </p:nvSpPr>
          <p:spPr>
            <a:xfrm>
              <a:off x="-3175000" y="2740025"/>
              <a:ext cx="38100" cy="0"/>
            </a:xfrm>
            <a:custGeom>
              <a:avLst/>
              <a:gdLst/>
              <a:ahLst/>
              <a:cxnLst/>
              <a:rect l="l" t="t" r="r" b="b"/>
              <a:pathLst>
                <a:path w="20" h="120000" extrusionOk="0">
                  <a:moveTo>
                    <a:pt x="20" y="0"/>
                  </a:moveTo>
                  <a:lnTo>
                    <a:pt x="20" y="0"/>
                  </a:lnTo>
                  <a:lnTo>
                    <a:pt x="0" y="0"/>
                  </a:lnTo>
                  <a:cubicBezTo>
                    <a:pt x="7" y="0"/>
                    <a:pt x="11" y="0"/>
                    <a:pt x="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9" name="Google Shape;139;p14"/>
            <p:cNvSpPr/>
            <p:nvPr/>
          </p:nvSpPr>
          <p:spPr>
            <a:xfrm>
              <a:off x="-3735388" y="2803525"/>
              <a:ext cx="6350" cy="1587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4" y="0"/>
                  </a:moveTo>
                  <a:lnTo>
                    <a:pt x="4" y="0"/>
                  </a:lnTo>
                  <a:cubicBezTo>
                    <a:pt x="3" y="0"/>
                    <a:pt x="2" y="1"/>
                    <a:pt x="0" y="1"/>
                  </a:cubicBezTo>
                  <a:cubicBezTo>
                    <a:pt x="2" y="1"/>
                    <a:pt x="3" y="1"/>
                    <a:pt x="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40" name="Google Shape;140;p14"/>
            <p:cNvSpPr/>
            <p:nvPr/>
          </p:nvSpPr>
          <p:spPr>
            <a:xfrm>
              <a:off x="-3924300" y="2803525"/>
              <a:ext cx="188913" cy="3175"/>
            </a:xfrm>
            <a:custGeom>
              <a:avLst/>
              <a:gdLst/>
              <a:ahLst/>
              <a:cxnLst/>
              <a:rect l="l" t="t" r="r" b="b"/>
              <a:pathLst>
                <a:path w="98" h="2" extrusionOk="0">
                  <a:moveTo>
                    <a:pt x="98" y="1"/>
                  </a:moveTo>
                  <a:lnTo>
                    <a:pt x="98" y="1"/>
                  </a:lnTo>
                  <a:cubicBezTo>
                    <a:pt x="84" y="2"/>
                    <a:pt x="42" y="0"/>
                    <a:pt x="26" y="1"/>
                  </a:cubicBezTo>
                  <a:lnTo>
                    <a:pt x="28" y="1"/>
                  </a:lnTo>
                  <a:lnTo>
                    <a:pt x="0" y="2"/>
                  </a:lnTo>
                  <a:cubicBezTo>
                    <a:pt x="27" y="2"/>
                    <a:pt x="82" y="2"/>
                    <a:pt x="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</p:grpSp>
      <p:sp>
        <p:nvSpPr>
          <p:cNvPr id="141" name="Google Shape;141;p14"/>
          <p:cNvSpPr txBox="1">
            <a:spLocks noGrp="1"/>
          </p:cNvSpPr>
          <p:nvPr>
            <p:ph type="subTitle" idx="1"/>
          </p:nvPr>
        </p:nvSpPr>
        <p:spPr>
          <a:xfrm>
            <a:off x="1522413" y="5105400"/>
            <a:ext cx="9143999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4" name="Google Shape;1224;p23"/>
          <p:cNvSpPr txBox="1"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225" name="Google Shape;1225;p23" descr="Line graphic"/>
          <p:cNvGrpSpPr/>
          <p:nvPr/>
        </p:nvGrpSpPr>
        <p:grpSpPr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226" name="Google Shape;1226;p23"/>
            <p:cNvSpPr/>
            <p:nvPr/>
          </p:nvSpPr>
          <p:spPr>
            <a:xfrm>
              <a:off x="12028488" y="1525554"/>
              <a:ext cx="63500" cy="4924"/>
            </a:xfrm>
            <a:custGeom>
              <a:avLst/>
              <a:gdLst/>
              <a:ahLst/>
              <a:cxnLst/>
              <a:rect l="l" t="t" r="r" b="b"/>
              <a:pathLst>
                <a:path w="67" h="6" extrusionOk="0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27" name="Google Shape;1227;p23"/>
            <p:cNvSpPr/>
            <p:nvPr/>
          </p:nvSpPr>
          <p:spPr>
            <a:xfrm>
              <a:off x="12022138" y="1532939"/>
              <a:ext cx="19050" cy="1231"/>
            </a:xfrm>
            <a:custGeom>
              <a:avLst/>
              <a:gdLst/>
              <a:ahLst/>
              <a:cxnLst/>
              <a:rect l="l" t="t" r="r" b="b"/>
              <a:pathLst>
                <a:path w="20" h="2" extrusionOk="0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28" name="Google Shape;1228;p23"/>
            <p:cNvSpPr/>
            <p:nvPr/>
          </p:nvSpPr>
          <p:spPr>
            <a:xfrm>
              <a:off x="12041188" y="1531708"/>
              <a:ext cx="39687" cy="6155"/>
            </a:xfrm>
            <a:custGeom>
              <a:avLst/>
              <a:gdLst/>
              <a:ahLst/>
              <a:cxnLst/>
              <a:rect l="l" t="t" r="r" b="b"/>
              <a:pathLst>
                <a:path w="41" h="6" extrusionOk="0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29" name="Google Shape;1229;p23"/>
            <p:cNvSpPr/>
            <p:nvPr/>
          </p:nvSpPr>
          <p:spPr>
            <a:xfrm>
              <a:off x="11831638" y="1526784"/>
              <a:ext cx="42862" cy="4924"/>
            </a:xfrm>
            <a:custGeom>
              <a:avLst/>
              <a:gdLst/>
              <a:ahLst/>
              <a:cxnLst/>
              <a:rect l="l" t="t" r="r" b="b"/>
              <a:pathLst>
                <a:path w="45" h="6" extrusionOk="0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30" name="Google Shape;1230;p23"/>
            <p:cNvSpPr/>
            <p:nvPr/>
          </p:nvSpPr>
          <p:spPr>
            <a:xfrm>
              <a:off x="11809413" y="1531708"/>
              <a:ext cx="41275" cy="2462"/>
            </a:xfrm>
            <a:custGeom>
              <a:avLst/>
              <a:gdLst/>
              <a:ahLst/>
              <a:cxnLst/>
              <a:rect l="l" t="t" r="r" b="b"/>
              <a:pathLst>
                <a:path w="44" h="3" extrusionOk="0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31" name="Google Shape;1231;p23"/>
            <p:cNvSpPr/>
            <p:nvPr/>
          </p:nvSpPr>
          <p:spPr>
            <a:xfrm>
              <a:off x="12003088" y="1537863"/>
              <a:ext cx="77787" cy="3693"/>
            </a:xfrm>
            <a:custGeom>
              <a:avLst/>
              <a:gdLst/>
              <a:ahLst/>
              <a:cxnLst/>
              <a:rect l="l" t="t" r="r" b="b"/>
              <a:pathLst>
                <a:path w="82" h="5" extrusionOk="0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32" name="Google Shape;1232;p23"/>
            <p:cNvSpPr/>
            <p:nvPr/>
          </p:nvSpPr>
          <p:spPr>
            <a:xfrm>
              <a:off x="11664950" y="1523092"/>
              <a:ext cx="39687" cy="4924"/>
            </a:xfrm>
            <a:custGeom>
              <a:avLst/>
              <a:gdLst/>
              <a:ahLst/>
              <a:cxnLst/>
              <a:rect l="l" t="t" r="r" b="b"/>
              <a:pathLst>
                <a:path w="42" h="5" extrusionOk="0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33" name="Google Shape;1233;p23"/>
            <p:cNvSpPr/>
            <p:nvPr/>
          </p:nvSpPr>
          <p:spPr>
            <a:xfrm>
              <a:off x="11506200" y="1521861"/>
              <a:ext cx="92075" cy="4924"/>
            </a:xfrm>
            <a:custGeom>
              <a:avLst/>
              <a:gdLst/>
              <a:ahLst/>
              <a:cxnLst/>
              <a:rect l="l" t="t" r="r" b="b"/>
              <a:pathLst>
                <a:path w="98" h="6" extrusionOk="0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34" name="Google Shape;1234;p23"/>
            <p:cNvSpPr/>
            <p:nvPr/>
          </p:nvSpPr>
          <p:spPr>
            <a:xfrm>
              <a:off x="11471275" y="1525554"/>
              <a:ext cx="34925" cy="3693"/>
            </a:xfrm>
            <a:custGeom>
              <a:avLst/>
              <a:gdLst/>
              <a:ahLst/>
              <a:cxnLst/>
              <a:rect l="l" t="t" r="r" b="b"/>
              <a:pathLst>
                <a:path w="36" h="3" extrusionOk="0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35" name="Google Shape;1235;p23"/>
            <p:cNvSpPr/>
            <p:nvPr/>
          </p:nvSpPr>
          <p:spPr>
            <a:xfrm>
              <a:off x="11710988" y="1529246"/>
              <a:ext cx="30162" cy="4924"/>
            </a:xfrm>
            <a:custGeom>
              <a:avLst/>
              <a:gdLst/>
              <a:ahLst/>
              <a:cxnLst/>
              <a:rect l="l" t="t" r="r" b="b"/>
              <a:pathLst>
                <a:path w="32" h="5" extrusionOk="0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36" name="Google Shape;1236;p23"/>
            <p:cNvSpPr/>
            <p:nvPr/>
          </p:nvSpPr>
          <p:spPr>
            <a:xfrm>
              <a:off x="11691938" y="1532939"/>
              <a:ext cx="34925" cy="1231"/>
            </a:xfrm>
            <a:custGeom>
              <a:avLst/>
              <a:gdLst/>
              <a:ahLst/>
              <a:cxnLst/>
              <a:rect l="l" t="t" r="r" b="b"/>
              <a:pathLst>
                <a:path w="36" h="1" extrusionOk="0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37" name="Google Shape;1237;p23"/>
            <p:cNvSpPr/>
            <p:nvPr/>
          </p:nvSpPr>
          <p:spPr>
            <a:xfrm>
              <a:off x="11741150" y="1534170"/>
              <a:ext cx="4762" cy="0"/>
            </a:xfrm>
            <a:custGeom>
              <a:avLst/>
              <a:gdLst/>
              <a:ahLst/>
              <a:cxnLst/>
              <a:rect l="l" t="t" r="r" b="b"/>
              <a:pathLst>
                <a:path w="5" h="120000" extrusionOk="0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38" name="Google Shape;1238;p23"/>
            <p:cNvSpPr/>
            <p:nvPr/>
          </p:nvSpPr>
          <p:spPr>
            <a:xfrm>
              <a:off x="11841163" y="1537863"/>
              <a:ext cx="71437" cy="8617"/>
            </a:xfrm>
            <a:custGeom>
              <a:avLst/>
              <a:gdLst/>
              <a:ahLst/>
              <a:cxnLst/>
              <a:rect l="l" t="t" r="r" b="b"/>
              <a:pathLst>
                <a:path w="75" h="9" extrusionOk="0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39" name="Google Shape;1239;p23"/>
            <p:cNvSpPr/>
            <p:nvPr/>
          </p:nvSpPr>
          <p:spPr>
            <a:xfrm>
              <a:off x="11764963" y="1535401"/>
              <a:ext cx="44450" cy="3693"/>
            </a:xfrm>
            <a:custGeom>
              <a:avLst/>
              <a:gdLst/>
              <a:ahLst/>
              <a:cxnLst/>
              <a:rect l="l" t="t" r="r" b="b"/>
              <a:pathLst>
                <a:path w="47" h="4" extrusionOk="0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40" name="Google Shape;1240;p23"/>
            <p:cNvSpPr/>
            <p:nvPr/>
          </p:nvSpPr>
          <p:spPr>
            <a:xfrm>
              <a:off x="11744325" y="1537863"/>
              <a:ext cx="20637" cy="2462"/>
            </a:xfrm>
            <a:custGeom>
              <a:avLst/>
              <a:gdLst/>
              <a:ahLst/>
              <a:cxnLst/>
              <a:rect l="l" t="t" r="r" b="b"/>
              <a:pathLst>
                <a:path w="22" h="2" extrusionOk="0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41" name="Google Shape;1241;p23"/>
            <p:cNvSpPr/>
            <p:nvPr/>
          </p:nvSpPr>
          <p:spPr>
            <a:xfrm>
              <a:off x="11482388" y="1531708"/>
              <a:ext cx="85725" cy="3693"/>
            </a:xfrm>
            <a:custGeom>
              <a:avLst/>
              <a:gdLst/>
              <a:ahLst/>
              <a:cxnLst/>
              <a:rect l="l" t="t" r="r" b="b"/>
              <a:pathLst>
                <a:path w="90" h="4" extrusionOk="0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42" name="Google Shape;1242;p23"/>
            <p:cNvSpPr/>
            <p:nvPr/>
          </p:nvSpPr>
          <p:spPr>
            <a:xfrm>
              <a:off x="11626850" y="1532939"/>
              <a:ext cx="4762" cy="1231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43" name="Google Shape;1243;p23"/>
            <p:cNvSpPr/>
            <p:nvPr/>
          </p:nvSpPr>
          <p:spPr>
            <a:xfrm>
              <a:off x="11261725" y="1534170"/>
              <a:ext cx="4762" cy="0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0" y="0"/>
                  </a:moveTo>
                  <a:lnTo>
                    <a:pt x="0" y="0"/>
                  </a:lnTo>
                  <a:lnTo>
                    <a:pt x="4" y="0"/>
                  </a:lnTo>
                  <a:cubicBezTo>
                    <a:pt x="4" y="0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44" name="Google Shape;1244;p23"/>
            <p:cNvSpPr/>
            <p:nvPr/>
          </p:nvSpPr>
          <p:spPr>
            <a:xfrm>
              <a:off x="11553825" y="1534170"/>
              <a:ext cx="44450" cy="2462"/>
            </a:xfrm>
            <a:custGeom>
              <a:avLst/>
              <a:gdLst/>
              <a:ahLst/>
              <a:cxnLst/>
              <a:rect l="l" t="t" r="r" b="b"/>
              <a:pathLst>
                <a:path w="47" h="2" extrusionOk="0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45" name="Google Shape;1245;p23"/>
            <p:cNvSpPr/>
            <p:nvPr/>
          </p:nvSpPr>
          <p:spPr>
            <a:xfrm>
              <a:off x="11409363" y="1529246"/>
              <a:ext cx="31750" cy="2462"/>
            </a:xfrm>
            <a:custGeom>
              <a:avLst/>
              <a:gdLst/>
              <a:ahLst/>
              <a:cxnLst/>
              <a:rect l="l" t="t" r="r" b="b"/>
              <a:pathLst>
                <a:path w="33" h="3" extrusionOk="0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46" name="Google Shape;1246;p23"/>
            <p:cNvSpPr/>
            <p:nvPr/>
          </p:nvSpPr>
          <p:spPr>
            <a:xfrm>
              <a:off x="11618913" y="1531708"/>
              <a:ext cx="6350" cy="0"/>
            </a:xfrm>
            <a:custGeom>
              <a:avLst/>
              <a:gdLst/>
              <a:ahLst/>
              <a:cxnLst/>
              <a:rect l="l" t="t" r="r" b="b"/>
              <a:pathLst>
                <a:path w="6" h="1" extrusionOk="0">
                  <a:moveTo>
                    <a:pt x="3" y="0"/>
                  </a:moveTo>
                  <a:lnTo>
                    <a:pt x="3" y="0"/>
                  </a:lnTo>
                  <a:lnTo>
                    <a:pt x="6" y="0"/>
                  </a:lnTo>
                  <a:cubicBezTo>
                    <a:pt x="0" y="0"/>
                    <a:pt x="0" y="0"/>
                    <a:pt x="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47" name="Google Shape;1247;p23"/>
            <p:cNvSpPr/>
            <p:nvPr/>
          </p:nvSpPr>
          <p:spPr>
            <a:xfrm>
              <a:off x="11598275" y="1531708"/>
              <a:ext cx="28575" cy="2462"/>
            </a:xfrm>
            <a:custGeom>
              <a:avLst/>
              <a:gdLst/>
              <a:ahLst/>
              <a:cxnLst/>
              <a:rect l="l" t="t" r="r" b="b"/>
              <a:pathLst>
                <a:path w="31" h="3" extrusionOk="0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48" name="Google Shape;1248;p23"/>
            <p:cNvSpPr/>
            <p:nvPr/>
          </p:nvSpPr>
          <p:spPr>
            <a:xfrm>
              <a:off x="11137900" y="1534170"/>
              <a:ext cx="188912" cy="23388"/>
            </a:xfrm>
            <a:custGeom>
              <a:avLst/>
              <a:gdLst/>
              <a:ahLst/>
              <a:cxnLst/>
              <a:rect l="l" t="t" r="r" b="b"/>
              <a:pathLst>
                <a:path w="198" h="27" extrusionOk="0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49" name="Google Shape;1249;p23"/>
            <p:cNvSpPr/>
            <p:nvPr/>
          </p:nvSpPr>
          <p:spPr>
            <a:xfrm>
              <a:off x="11266488" y="1529246"/>
              <a:ext cx="95250" cy="4924"/>
            </a:xfrm>
            <a:custGeom>
              <a:avLst/>
              <a:gdLst/>
              <a:ahLst/>
              <a:cxnLst/>
              <a:rect l="l" t="t" r="r" b="b"/>
              <a:pathLst>
                <a:path w="100" h="6" extrusionOk="0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50" name="Google Shape;1250;p23"/>
            <p:cNvSpPr/>
            <p:nvPr/>
          </p:nvSpPr>
          <p:spPr>
            <a:xfrm>
              <a:off x="11361738" y="1531708"/>
              <a:ext cx="134937" cy="12309"/>
            </a:xfrm>
            <a:custGeom>
              <a:avLst/>
              <a:gdLst/>
              <a:ahLst/>
              <a:cxnLst/>
              <a:rect l="l" t="t" r="r" b="b"/>
              <a:pathLst>
                <a:path w="142" h="14" extrusionOk="0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51" name="Google Shape;1251;p23"/>
            <p:cNvSpPr/>
            <p:nvPr/>
          </p:nvSpPr>
          <p:spPr>
            <a:xfrm>
              <a:off x="11834813" y="1552634"/>
              <a:ext cx="9525" cy="1231"/>
            </a:xfrm>
            <a:custGeom>
              <a:avLst/>
              <a:gdLst/>
              <a:ahLst/>
              <a:cxnLst/>
              <a:rect l="l" t="t" r="r" b="b"/>
              <a:pathLst>
                <a:path w="11" h="1" extrusionOk="0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52" name="Google Shape;1252;p23"/>
            <p:cNvSpPr/>
            <p:nvPr/>
          </p:nvSpPr>
          <p:spPr>
            <a:xfrm>
              <a:off x="11764963" y="1542787"/>
              <a:ext cx="117475" cy="9847"/>
            </a:xfrm>
            <a:custGeom>
              <a:avLst/>
              <a:gdLst/>
              <a:ahLst/>
              <a:cxnLst/>
              <a:rect l="l" t="t" r="r" b="b"/>
              <a:pathLst>
                <a:path w="122" h="12" extrusionOk="0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53" name="Google Shape;1253;p23"/>
            <p:cNvSpPr/>
            <p:nvPr/>
          </p:nvSpPr>
          <p:spPr>
            <a:xfrm>
              <a:off x="11555413" y="1544017"/>
              <a:ext cx="69850" cy="4924"/>
            </a:xfrm>
            <a:custGeom>
              <a:avLst/>
              <a:gdLst/>
              <a:ahLst/>
              <a:cxnLst/>
              <a:rect l="l" t="t" r="r" b="b"/>
              <a:pathLst>
                <a:path w="74" h="6" extrusionOk="0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54" name="Google Shape;1254;p23"/>
            <p:cNvSpPr/>
            <p:nvPr/>
          </p:nvSpPr>
          <p:spPr>
            <a:xfrm>
              <a:off x="11223625" y="1528016"/>
              <a:ext cx="38100" cy="6155"/>
            </a:xfrm>
            <a:custGeom>
              <a:avLst/>
              <a:gdLst/>
              <a:ahLst/>
              <a:cxnLst/>
              <a:rect l="l" t="t" r="r" b="b"/>
              <a:pathLst>
                <a:path w="40" h="7" extrusionOk="0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55" name="Google Shape;1255;p23"/>
            <p:cNvSpPr/>
            <p:nvPr/>
          </p:nvSpPr>
          <p:spPr>
            <a:xfrm>
              <a:off x="11145838" y="1529246"/>
              <a:ext cx="22225" cy="2462"/>
            </a:xfrm>
            <a:custGeom>
              <a:avLst/>
              <a:gdLst/>
              <a:ahLst/>
              <a:cxnLst/>
              <a:rect l="l" t="t" r="r" b="b"/>
              <a:pathLst>
                <a:path w="24" h="4" extrusionOk="0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56" name="Google Shape;1256;p23"/>
            <p:cNvSpPr/>
            <p:nvPr/>
          </p:nvSpPr>
          <p:spPr>
            <a:xfrm>
              <a:off x="6197600" y="1566174"/>
              <a:ext cx="20637" cy="1231"/>
            </a:xfrm>
            <a:custGeom>
              <a:avLst/>
              <a:gdLst/>
              <a:ahLst/>
              <a:cxnLst/>
              <a:rect l="l" t="t" r="r" b="b"/>
              <a:pathLst>
                <a:path w="21" h="1" extrusionOk="0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57" name="Google Shape;1257;p23"/>
            <p:cNvSpPr/>
            <p:nvPr/>
          </p:nvSpPr>
          <p:spPr>
            <a:xfrm>
              <a:off x="6356350" y="1564943"/>
              <a:ext cx="9525" cy="1231"/>
            </a:xfrm>
            <a:custGeom>
              <a:avLst/>
              <a:gdLst/>
              <a:ahLst/>
              <a:cxnLst/>
              <a:rect l="l" t="t" r="r" b="b"/>
              <a:pathLst>
                <a:path w="10" h="2" extrusionOk="0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58" name="Google Shape;1258;p23"/>
            <p:cNvSpPr/>
            <p:nvPr/>
          </p:nvSpPr>
          <p:spPr>
            <a:xfrm>
              <a:off x="8950325" y="1521861"/>
              <a:ext cx="61912" cy="7386"/>
            </a:xfrm>
            <a:custGeom>
              <a:avLst/>
              <a:gdLst/>
              <a:ahLst/>
              <a:cxnLst/>
              <a:rect l="l" t="t" r="r" b="b"/>
              <a:pathLst>
                <a:path w="65" h="9" extrusionOk="0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59" name="Google Shape;1259;p23"/>
            <p:cNvSpPr/>
            <p:nvPr/>
          </p:nvSpPr>
          <p:spPr>
            <a:xfrm>
              <a:off x="7537450" y="1546479"/>
              <a:ext cx="28575" cy="3693"/>
            </a:xfrm>
            <a:custGeom>
              <a:avLst/>
              <a:gdLst/>
              <a:ahLst/>
              <a:cxnLst/>
              <a:rect l="l" t="t" r="r" b="b"/>
              <a:pathLst>
                <a:path w="29" h="4" extrusionOk="0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60" name="Google Shape;1260;p23"/>
            <p:cNvSpPr/>
            <p:nvPr/>
          </p:nvSpPr>
          <p:spPr>
            <a:xfrm>
              <a:off x="7478713" y="1562481"/>
              <a:ext cx="38100" cy="2462"/>
            </a:xfrm>
            <a:custGeom>
              <a:avLst/>
              <a:gdLst/>
              <a:ahLst/>
              <a:cxnLst/>
              <a:rect l="l" t="t" r="r" b="b"/>
              <a:pathLst>
                <a:path w="40" h="3" extrusionOk="0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61" name="Google Shape;1261;p23"/>
            <p:cNvSpPr/>
            <p:nvPr/>
          </p:nvSpPr>
          <p:spPr>
            <a:xfrm>
              <a:off x="5410200" y="1568636"/>
              <a:ext cx="36512" cy="3693"/>
            </a:xfrm>
            <a:custGeom>
              <a:avLst/>
              <a:gdLst/>
              <a:ahLst/>
              <a:cxnLst/>
              <a:rect l="l" t="t" r="r" b="b"/>
              <a:pathLst>
                <a:path w="38" h="5" extrusionOk="0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62" name="Google Shape;1262;p23"/>
            <p:cNvSpPr/>
            <p:nvPr/>
          </p:nvSpPr>
          <p:spPr>
            <a:xfrm>
              <a:off x="10206038" y="1530477"/>
              <a:ext cx="61912" cy="4924"/>
            </a:xfrm>
            <a:custGeom>
              <a:avLst/>
              <a:gdLst/>
              <a:ahLst/>
              <a:cxnLst/>
              <a:rect l="l" t="t" r="r" b="b"/>
              <a:pathLst>
                <a:path w="65" h="6" extrusionOk="0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63" name="Google Shape;1263;p23"/>
            <p:cNvSpPr/>
            <p:nvPr/>
          </p:nvSpPr>
          <p:spPr>
            <a:xfrm>
              <a:off x="6257925" y="1525554"/>
              <a:ext cx="19050" cy="2462"/>
            </a:xfrm>
            <a:custGeom>
              <a:avLst/>
              <a:gdLst/>
              <a:ahLst/>
              <a:cxnLst/>
              <a:rect l="l" t="t" r="r" b="b"/>
              <a:pathLst>
                <a:path w="21" h="2" extrusionOk="0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64" name="Google Shape;1264;p23"/>
            <p:cNvSpPr/>
            <p:nvPr/>
          </p:nvSpPr>
          <p:spPr>
            <a:xfrm>
              <a:off x="10134600" y="1528016"/>
              <a:ext cx="71437" cy="3693"/>
            </a:xfrm>
            <a:custGeom>
              <a:avLst/>
              <a:gdLst/>
              <a:ahLst/>
              <a:cxnLst/>
              <a:rect l="l" t="t" r="r" b="b"/>
              <a:pathLst>
                <a:path w="75" h="4" extrusionOk="0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65" name="Google Shape;1265;p23"/>
            <p:cNvSpPr/>
            <p:nvPr/>
          </p:nvSpPr>
          <p:spPr>
            <a:xfrm>
              <a:off x="2582863" y="1560020"/>
              <a:ext cx="7937" cy="1231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66" name="Google Shape;1266;p23"/>
            <p:cNvSpPr/>
            <p:nvPr/>
          </p:nvSpPr>
          <p:spPr>
            <a:xfrm>
              <a:off x="1762125" y="1521861"/>
              <a:ext cx="34925" cy="1231"/>
            </a:xfrm>
            <a:custGeom>
              <a:avLst/>
              <a:gdLst/>
              <a:ahLst/>
              <a:cxnLst/>
              <a:rect l="l" t="t" r="r" b="b"/>
              <a:pathLst>
                <a:path w="36" h="1" extrusionOk="0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67" name="Google Shape;1267;p23"/>
            <p:cNvSpPr/>
            <p:nvPr/>
          </p:nvSpPr>
          <p:spPr>
            <a:xfrm>
              <a:off x="10812463" y="1529246"/>
              <a:ext cx="19050" cy="1231"/>
            </a:xfrm>
            <a:custGeom>
              <a:avLst/>
              <a:gdLst/>
              <a:ahLst/>
              <a:cxnLst/>
              <a:rect l="l" t="t" r="r" b="b"/>
              <a:pathLst>
                <a:path w="20" h="1" extrusionOk="0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68" name="Google Shape;1268;p23"/>
            <p:cNvSpPr/>
            <p:nvPr/>
          </p:nvSpPr>
          <p:spPr>
            <a:xfrm>
              <a:off x="10896600" y="1545248"/>
              <a:ext cx="7937" cy="2462"/>
            </a:xfrm>
            <a:custGeom>
              <a:avLst/>
              <a:gdLst/>
              <a:ahLst/>
              <a:cxnLst/>
              <a:rect l="l" t="t" r="r" b="b"/>
              <a:pathLst>
                <a:path w="8" h="3" extrusionOk="0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69" name="Google Shape;1269;p23"/>
            <p:cNvSpPr/>
            <p:nvPr/>
          </p:nvSpPr>
          <p:spPr>
            <a:xfrm>
              <a:off x="9947275" y="1553865"/>
              <a:ext cx="4762" cy="1231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70" name="Google Shape;1270;p23"/>
            <p:cNvSpPr/>
            <p:nvPr/>
          </p:nvSpPr>
          <p:spPr>
            <a:xfrm>
              <a:off x="10817225" y="1531708"/>
              <a:ext cx="23812" cy="0"/>
            </a:xfrm>
            <a:custGeom>
              <a:avLst/>
              <a:gdLst/>
              <a:ahLst/>
              <a:cxnLst/>
              <a:rect l="l" t="t" r="r" b="b"/>
              <a:pathLst>
                <a:path w="25" h="1" extrusionOk="0">
                  <a:moveTo>
                    <a:pt x="25" y="0"/>
                  </a:moveTo>
                  <a:lnTo>
                    <a:pt x="25" y="0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71" name="Google Shape;1271;p23"/>
            <p:cNvSpPr/>
            <p:nvPr/>
          </p:nvSpPr>
          <p:spPr>
            <a:xfrm>
              <a:off x="10836275" y="1529246"/>
              <a:ext cx="19050" cy="1231"/>
            </a:xfrm>
            <a:custGeom>
              <a:avLst/>
              <a:gdLst/>
              <a:ahLst/>
              <a:cxnLst/>
              <a:rect l="l" t="t" r="r" b="b"/>
              <a:pathLst>
                <a:path w="20" h="1" extrusionOk="0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72" name="Google Shape;1272;p23"/>
            <p:cNvSpPr/>
            <p:nvPr/>
          </p:nvSpPr>
          <p:spPr>
            <a:xfrm>
              <a:off x="10787063" y="1530477"/>
              <a:ext cx="30162" cy="1231"/>
            </a:xfrm>
            <a:custGeom>
              <a:avLst/>
              <a:gdLst/>
              <a:ahLst/>
              <a:cxnLst/>
              <a:rect l="l" t="t" r="r" b="b"/>
              <a:pathLst>
                <a:path w="31" h="1" extrusionOk="0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73" name="Google Shape;1273;p23"/>
            <p:cNvSpPr/>
            <p:nvPr/>
          </p:nvSpPr>
          <p:spPr>
            <a:xfrm>
              <a:off x="4092575" y="1552634"/>
              <a:ext cx="20637" cy="2462"/>
            </a:xfrm>
            <a:custGeom>
              <a:avLst/>
              <a:gdLst/>
              <a:ahLst/>
              <a:cxnLst/>
              <a:rect l="l" t="t" r="r" b="b"/>
              <a:pathLst>
                <a:path w="23" h="2" extrusionOk="0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74" name="Google Shape;1274;p23"/>
            <p:cNvSpPr/>
            <p:nvPr/>
          </p:nvSpPr>
          <p:spPr>
            <a:xfrm>
              <a:off x="8528050" y="1567405"/>
              <a:ext cx="3175" cy="1231"/>
            </a:xfrm>
            <a:custGeom>
              <a:avLst/>
              <a:gdLst/>
              <a:ahLst/>
              <a:cxnLst/>
              <a:rect l="l" t="t" r="r" b="b"/>
              <a:pathLst>
                <a:path w="3" h="1" extrusionOk="0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75" name="Google Shape;1275;p23"/>
            <p:cNvSpPr/>
            <p:nvPr/>
          </p:nvSpPr>
          <p:spPr>
            <a:xfrm>
              <a:off x="8461375" y="1556326"/>
              <a:ext cx="66675" cy="14771"/>
            </a:xfrm>
            <a:custGeom>
              <a:avLst/>
              <a:gdLst/>
              <a:ahLst/>
              <a:cxnLst/>
              <a:rect l="l" t="t" r="r" b="b"/>
              <a:pathLst>
                <a:path w="69" h="17" extrusionOk="0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76" name="Google Shape;1276;p23"/>
            <p:cNvSpPr/>
            <p:nvPr/>
          </p:nvSpPr>
          <p:spPr>
            <a:xfrm>
              <a:off x="1562100" y="1514475"/>
              <a:ext cx="9563100" cy="64008"/>
            </a:xfrm>
            <a:custGeom>
              <a:avLst/>
              <a:gdLst/>
              <a:ahLst/>
              <a:cxnLst/>
              <a:rect l="l" t="t" r="r" b="b"/>
              <a:pathLst>
                <a:path w="10030" h="75" extrusionOk="0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77" name="Google Shape;1277;p23"/>
            <p:cNvSpPr/>
            <p:nvPr/>
          </p:nvSpPr>
          <p:spPr>
            <a:xfrm>
              <a:off x="7508875" y="1560020"/>
              <a:ext cx="11112" cy="3693"/>
            </a:xfrm>
            <a:custGeom>
              <a:avLst/>
              <a:gdLst/>
              <a:ahLst/>
              <a:cxnLst/>
              <a:rect l="l" t="t" r="r" b="b"/>
              <a:pathLst>
                <a:path w="12" h="3" extrusionOk="0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78" name="Google Shape;1278;p23"/>
            <p:cNvSpPr/>
            <p:nvPr/>
          </p:nvSpPr>
          <p:spPr>
            <a:xfrm>
              <a:off x="5434013" y="1567405"/>
              <a:ext cx="4762" cy="1231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79" name="Google Shape;1279;p23"/>
            <p:cNvSpPr/>
            <p:nvPr/>
          </p:nvSpPr>
          <p:spPr>
            <a:xfrm>
              <a:off x="9672638" y="1567405"/>
              <a:ext cx="25400" cy="2462"/>
            </a:xfrm>
            <a:custGeom>
              <a:avLst/>
              <a:gdLst/>
              <a:ahLst/>
              <a:cxnLst/>
              <a:rect l="l" t="t" r="r" b="b"/>
              <a:pathLst>
                <a:path w="27" h="3" extrusionOk="0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80" name="Google Shape;1280;p23"/>
            <p:cNvSpPr/>
            <p:nvPr/>
          </p:nvSpPr>
          <p:spPr>
            <a:xfrm>
              <a:off x="10966450" y="1529246"/>
              <a:ext cx="39687" cy="2462"/>
            </a:xfrm>
            <a:custGeom>
              <a:avLst/>
              <a:gdLst/>
              <a:ahLst/>
              <a:cxnLst/>
              <a:rect l="l" t="t" r="r" b="b"/>
              <a:pathLst>
                <a:path w="42" h="3" extrusionOk="0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81" name="Google Shape;1281;p23"/>
            <p:cNvSpPr/>
            <p:nvPr/>
          </p:nvSpPr>
          <p:spPr>
            <a:xfrm>
              <a:off x="11329988" y="1552634"/>
              <a:ext cx="44450" cy="2462"/>
            </a:xfrm>
            <a:custGeom>
              <a:avLst/>
              <a:gdLst/>
              <a:ahLst/>
              <a:cxnLst/>
              <a:rect l="l" t="t" r="r" b="b"/>
              <a:pathLst>
                <a:path w="46" h="3" extrusionOk="0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82" name="Google Shape;1282;p23"/>
            <p:cNvSpPr/>
            <p:nvPr/>
          </p:nvSpPr>
          <p:spPr>
            <a:xfrm>
              <a:off x="11042650" y="1540325"/>
              <a:ext cx="60325" cy="6155"/>
            </a:xfrm>
            <a:custGeom>
              <a:avLst/>
              <a:gdLst/>
              <a:ahLst/>
              <a:cxnLst/>
              <a:rect l="l" t="t" r="r" b="b"/>
              <a:pathLst>
                <a:path w="63" h="7" extrusionOk="0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83" name="Google Shape;1283;p23"/>
            <p:cNvSpPr/>
            <p:nvPr/>
          </p:nvSpPr>
          <p:spPr>
            <a:xfrm>
              <a:off x="11106150" y="1542787"/>
              <a:ext cx="28575" cy="1231"/>
            </a:xfrm>
            <a:custGeom>
              <a:avLst/>
              <a:gdLst/>
              <a:ahLst/>
              <a:cxnLst/>
              <a:rect l="l" t="t" r="r" b="b"/>
              <a:pathLst>
                <a:path w="31" h="2" extrusionOk="0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84" name="Google Shape;1284;p23"/>
            <p:cNvSpPr/>
            <p:nvPr/>
          </p:nvSpPr>
          <p:spPr>
            <a:xfrm>
              <a:off x="10679113" y="1525554"/>
              <a:ext cx="103187" cy="9847"/>
            </a:xfrm>
            <a:custGeom>
              <a:avLst/>
              <a:gdLst/>
              <a:ahLst/>
              <a:cxnLst/>
              <a:rect l="l" t="t" r="r" b="b"/>
              <a:pathLst>
                <a:path w="109" h="12" extrusionOk="0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85" name="Google Shape;1285;p23"/>
            <p:cNvSpPr/>
            <p:nvPr/>
          </p:nvSpPr>
          <p:spPr>
            <a:xfrm>
              <a:off x="11039475" y="1550172"/>
              <a:ext cx="26987" cy="4924"/>
            </a:xfrm>
            <a:custGeom>
              <a:avLst/>
              <a:gdLst/>
              <a:ahLst/>
              <a:cxnLst/>
              <a:rect l="l" t="t" r="r" b="b"/>
              <a:pathLst>
                <a:path w="27" h="5" extrusionOk="0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86" name="Google Shape;1286;p23"/>
            <p:cNvSpPr/>
            <p:nvPr/>
          </p:nvSpPr>
          <p:spPr>
            <a:xfrm>
              <a:off x="10841038" y="1548941"/>
              <a:ext cx="58737" cy="2462"/>
            </a:xfrm>
            <a:custGeom>
              <a:avLst/>
              <a:gdLst/>
              <a:ahLst/>
              <a:cxnLst/>
              <a:rect l="l" t="t" r="r" b="b"/>
              <a:pathLst>
                <a:path w="61" h="3" extrusionOk="0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87" name="Google Shape;1287;p23"/>
            <p:cNvSpPr/>
            <p:nvPr/>
          </p:nvSpPr>
          <p:spPr>
            <a:xfrm>
              <a:off x="10899775" y="1550172"/>
              <a:ext cx="36512" cy="1231"/>
            </a:xfrm>
            <a:custGeom>
              <a:avLst/>
              <a:gdLst/>
              <a:ahLst/>
              <a:cxnLst/>
              <a:rect l="l" t="t" r="r" b="b"/>
              <a:pathLst>
                <a:path w="38" h="1" extrusionOk="0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88" name="Google Shape;1288;p23"/>
            <p:cNvSpPr/>
            <p:nvPr/>
          </p:nvSpPr>
          <p:spPr>
            <a:xfrm>
              <a:off x="10958513" y="1555096"/>
              <a:ext cx="46037" cy="0"/>
            </a:xfrm>
            <a:custGeom>
              <a:avLst/>
              <a:gdLst/>
              <a:ahLst/>
              <a:cxnLst/>
              <a:rect l="l" t="t" r="r" b="b"/>
              <a:pathLst>
                <a:path w="47" h="1" extrusionOk="0">
                  <a:moveTo>
                    <a:pt x="47" y="0"/>
                  </a:moveTo>
                  <a:lnTo>
                    <a:pt x="47" y="0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89" name="Google Shape;1289;p23"/>
            <p:cNvSpPr/>
            <p:nvPr/>
          </p:nvSpPr>
          <p:spPr>
            <a:xfrm>
              <a:off x="10304463" y="1548941"/>
              <a:ext cx="61912" cy="3693"/>
            </a:xfrm>
            <a:custGeom>
              <a:avLst/>
              <a:gdLst/>
              <a:ahLst/>
              <a:cxnLst/>
              <a:rect l="l" t="t" r="r" b="b"/>
              <a:pathLst>
                <a:path w="65" h="4" extrusionOk="0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90" name="Google Shape;1290;p23"/>
            <p:cNvSpPr/>
            <p:nvPr/>
          </p:nvSpPr>
          <p:spPr>
            <a:xfrm>
              <a:off x="10483850" y="1557558"/>
              <a:ext cx="23812" cy="6155"/>
            </a:xfrm>
            <a:custGeom>
              <a:avLst/>
              <a:gdLst/>
              <a:ahLst/>
              <a:cxnLst/>
              <a:rect l="l" t="t" r="r" b="b"/>
              <a:pathLst>
                <a:path w="25" h="7" extrusionOk="0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91" name="Google Shape;1291;p23"/>
            <p:cNvSpPr/>
            <p:nvPr/>
          </p:nvSpPr>
          <p:spPr>
            <a:xfrm>
              <a:off x="10291763" y="1563712"/>
              <a:ext cx="117475" cy="2462"/>
            </a:xfrm>
            <a:custGeom>
              <a:avLst/>
              <a:gdLst/>
              <a:ahLst/>
              <a:cxnLst/>
              <a:rect l="l" t="t" r="r" b="b"/>
              <a:pathLst>
                <a:path w="123" h="4" extrusionOk="0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92" name="Google Shape;1292;p23"/>
            <p:cNvSpPr/>
            <p:nvPr/>
          </p:nvSpPr>
          <p:spPr>
            <a:xfrm>
              <a:off x="9621838" y="1546479"/>
              <a:ext cx="11112" cy="8617"/>
            </a:xfrm>
            <a:custGeom>
              <a:avLst/>
              <a:gdLst/>
              <a:ahLst/>
              <a:cxnLst/>
              <a:rect l="l" t="t" r="r" b="b"/>
              <a:pathLst>
                <a:path w="13" h="10" extrusionOk="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93" name="Google Shape;1293;p23"/>
            <p:cNvSpPr/>
            <p:nvPr/>
          </p:nvSpPr>
          <p:spPr>
            <a:xfrm>
              <a:off x="8951913" y="1568636"/>
              <a:ext cx="96837" cy="8617"/>
            </a:xfrm>
            <a:custGeom>
              <a:avLst/>
              <a:gdLst/>
              <a:ahLst/>
              <a:cxnLst/>
              <a:rect l="l" t="t" r="r" b="b"/>
              <a:pathLst>
                <a:path w="101" h="10" extrusionOk="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94" name="Google Shape;1294;p23"/>
            <p:cNvSpPr/>
            <p:nvPr/>
          </p:nvSpPr>
          <p:spPr>
            <a:xfrm>
              <a:off x="9005888" y="1566174"/>
              <a:ext cx="17462" cy="2462"/>
            </a:xfrm>
            <a:custGeom>
              <a:avLst/>
              <a:gdLst/>
              <a:ahLst/>
              <a:cxnLst/>
              <a:rect l="l" t="t" r="r" b="b"/>
              <a:pathLst>
                <a:path w="19" h="2" extrusionOk="0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95" name="Google Shape;1295;p23"/>
            <p:cNvSpPr/>
            <p:nvPr/>
          </p:nvSpPr>
          <p:spPr>
            <a:xfrm>
              <a:off x="1587500" y="1516937"/>
              <a:ext cx="38100" cy="3693"/>
            </a:xfrm>
            <a:custGeom>
              <a:avLst/>
              <a:gdLst/>
              <a:ahLst/>
              <a:cxnLst/>
              <a:rect l="l" t="t" r="r" b="b"/>
              <a:pathLst>
                <a:path w="39" h="4" extrusionOk="0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96" name="Google Shape;1296;p23"/>
            <p:cNvSpPr/>
            <p:nvPr/>
          </p:nvSpPr>
          <p:spPr>
            <a:xfrm>
              <a:off x="1522413" y="1519399"/>
              <a:ext cx="30162" cy="4924"/>
            </a:xfrm>
            <a:custGeom>
              <a:avLst/>
              <a:gdLst/>
              <a:ahLst/>
              <a:cxnLst/>
              <a:rect l="l" t="t" r="r" b="b"/>
              <a:pathLst>
                <a:path w="32" h="6" extrusionOk="0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97" name="Google Shape;1297;p23"/>
            <p:cNvSpPr/>
            <p:nvPr/>
          </p:nvSpPr>
          <p:spPr>
            <a:xfrm>
              <a:off x="6650038" y="1573559"/>
              <a:ext cx="33337" cy="3693"/>
            </a:xfrm>
            <a:custGeom>
              <a:avLst/>
              <a:gdLst/>
              <a:ahLst/>
              <a:cxnLst/>
              <a:rect l="l" t="t" r="r" b="b"/>
              <a:pathLst>
                <a:path w="34" h="4" extrusionOk="0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98" name="Google Shape;1298;p23"/>
            <p:cNvSpPr/>
            <p:nvPr/>
          </p:nvSpPr>
          <p:spPr>
            <a:xfrm>
              <a:off x="6162675" y="1566174"/>
              <a:ext cx="15875" cy="4924"/>
            </a:xfrm>
            <a:custGeom>
              <a:avLst/>
              <a:gdLst/>
              <a:ahLst/>
              <a:cxnLst/>
              <a:rect l="l" t="t" r="r" b="b"/>
              <a:pathLst>
                <a:path w="17" h="6" extrusionOk="0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99" name="Google Shape;1299;p23"/>
            <p:cNvSpPr/>
            <p:nvPr/>
          </p:nvSpPr>
          <p:spPr>
            <a:xfrm>
              <a:off x="5738813" y="1571097"/>
              <a:ext cx="60325" cy="6155"/>
            </a:xfrm>
            <a:custGeom>
              <a:avLst/>
              <a:gdLst/>
              <a:ahLst/>
              <a:cxnLst/>
              <a:rect l="l" t="t" r="r" b="b"/>
              <a:pathLst>
                <a:path w="63" h="8" extrusionOk="0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</p:grpSp>
      <p:sp>
        <p:nvSpPr>
          <p:cNvPr id="1300" name="Google Shape;1300;p23"/>
          <p:cNvSpPr txBox="1">
            <a:spLocks noGrp="1"/>
          </p:cNvSpPr>
          <p:nvPr>
            <p:ph type="body" idx="1"/>
          </p:nvPr>
        </p:nvSpPr>
        <p:spPr>
          <a:xfrm rot="5400000">
            <a:off x="3960814" y="-533400"/>
            <a:ext cx="4267200" cy="91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800"/>
              <a:buChar char="▪"/>
              <a:defRPr/>
            </a:lvl1pPr>
            <a:lvl2pPr marL="914400" lvl="1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4pPr>
            <a:lvl5pPr marL="2286000" lvl="4" indent="-330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▪"/>
              <a:defRPr/>
            </a:lvl5pPr>
            <a:lvl6pPr marL="2743200" lvl="5" indent="-330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–"/>
              <a:defRPr/>
            </a:lvl6pPr>
            <a:lvl7pPr marL="3200400" lvl="6" indent="-330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▪"/>
              <a:defRPr/>
            </a:lvl7pPr>
            <a:lvl8pPr marL="3657600" lvl="7" indent="-330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–"/>
              <a:defRPr/>
            </a:lvl8pPr>
            <a:lvl9pPr marL="4114800" lvl="8" indent="-330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▪"/>
              <a:defRPr/>
            </a:lvl9pPr>
          </a:lstStyle>
          <a:p>
            <a:endParaRPr/>
          </a:p>
        </p:txBody>
      </p:sp>
      <p:sp>
        <p:nvSpPr>
          <p:cNvPr id="1301" name="Google Shape;1301;p23"/>
          <p:cNvSpPr txBox="1">
            <a:spLocks noGrp="1"/>
          </p:cNvSpPr>
          <p:nvPr>
            <p:ph type="ftr" idx="11"/>
          </p:nvPr>
        </p:nvSpPr>
        <p:spPr>
          <a:xfrm>
            <a:off x="1522413" y="6400801"/>
            <a:ext cx="6324599" cy="276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2" name="Google Shape;1302;p23"/>
          <p:cNvSpPr txBox="1">
            <a:spLocks noGrp="1"/>
          </p:cNvSpPr>
          <p:nvPr>
            <p:ph type="dt" idx="10"/>
          </p:nvPr>
        </p:nvSpPr>
        <p:spPr>
          <a:xfrm>
            <a:off x="8075612" y="6400801"/>
            <a:ext cx="1243859" cy="276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3" name="Google Shape;1303;p23"/>
          <p:cNvSpPr txBox="1">
            <a:spLocks noGrp="1"/>
          </p:cNvSpPr>
          <p:nvPr>
            <p:ph type="sldNum" idx="12"/>
          </p:nvPr>
        </p:nvSpPr>
        <p:spPr>
          <a:xfrm>
            <a:off x="9523412" y="6400801"/>
            <a:ext cx="1143002" cy="276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5" name="Google Shape;1305;p24"/>
          <p:cNvSpPr txBox="1">
            <a:spLocks noGrp="1"/>
          </p:cNvSpPr>
          <p:nvPr>
            <p:ph type="title"/>
          </p:nvPr>
        </p:nvSpPr>
        <p:spPr>
          <a:xfrm rot="5400000">
            <a:off x="8096538" y="2539713"/>
            <a:ext cx="5901747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306" name="Google Shape;1306;p24" descr="Line graphic"/>
          <p:cNvGrpSpPr/>
          <p:nvPr/>
        </p:nvGrpSpPr>
        <p:grpSpPr>
          <a:xfrm rot="5400000">
            <a:off x="6864412" y="3472598"/>
            <a:ext cx="6492240" cy="64008"/>
            <a:chOff x="1522413" y="1514475"/>
            <a:chExt cx="10569575" cy="64008"/>
          </a:xfrm>
        </p:grpSpPr>
        <p:sp>
          <p:nvSpPr>
            <p:cNvPr id="1307" name="Google Shape;1307;p24"/>
            <p:cNvSpPr/>
            <p:nvPr/>
          </p:nvSpPr>
          <p:spPr>
            <a:xfrm>
              <a:off x="12028488" y="1525554"/>
              <a:ext cx="63500" cy="4924"/>
            </a:xfrm>
            <a:custGeom>
              <a:avLst/>
              <a:gdLst/>
              <a:ahLst/>
              <a:cxnLst/>
              <a:rect l="l" t="t" r="r" b="b"/>
              <a:pathLst>
                <a:path w="67" h="6" extrusionOk="0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08" name="Google Shape;1308;p24"/>
            <p:cNvSpPr/>
            <p:nvPr/>
          </p:nvSpPr>
          <p:spPr>
            <a:xfrm>
              <a:off x="12022138" y="1532939"/>
              <a:ext cx="19050" cy="1231"/>
            </a:xfrm>
            <a:custGeom>
              <a:avLst/>
              <a:gdLst/>
              <a:ahLst/>
              <a:cxnLst/>
              <a:rect l="l" t="t" r="r" b="b"/>
              <a:pathLst>
                <a:path w="20" h="2" extrusionOk="0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09" name="Google Shape;1309;p24"/>
            <p:cNvSpPr/>
            <p:nvPr/>
          </p:nvSpPr>
          <p:spPr>
            <a:xfrm>
              <a:off x="12041188" y="1531708"/>
              <a:ext cx="39687" cy="6155"/>
            </a:xfrm>
            <a:custGeom>
              <a:avLst/>
              <a:gdLst/>
              <a:ahLst/>
              <a:cxnLst/>
              <a:rect l="l" t="t" r="r" b="b"/>
              <a:pathLst>
                <a:path w="41" h="6" extrusionOk="0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10" name="Google Shape;1310;p24"/>
            <p:cNvSpPr/>
            <p:nvPr/>
          </p:nvSpPr>
          <p:spPr>
            <a:xfrm>
              <a:off x="11831638" y="1526784"/>
              <a:ext cx="42862" cy="4924"/>
            </a:xfrm>
            <a:custGeom>
              <a:avLst/>
              <a:gdLst/>
              <a:ahLst/>
              <a:cxnLst/>
              <a:rect l="l" t="t" r="r" b="b"/>
              <a:pathLst>
                <a:path w="45" h="6" extrusionOk="0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11" name="Google Shape;1311;p24"/>
            <p:cNvSpPr/>
            <p:nvPr/>
          </p:nvSpPr>
          <p:spPr>
            <a:xfrm>
              <a:off x="11809413" y="1531708"/>
              <a:ext cx="41275" cy="2462"/>
            </a:xfrm>
            <a:custGeom>
              <a:avLst/>
              <a:gdLst/>
              <a:ahLst/>
              <a:cxnLst/>
              <a:rect l="l" t="t" r="r" b="b"/>
              <a:pathLst>
                <a:path w="44" h="3" extrusionOk="0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12" name="Google Shape;1312;p24"/>
            <p:cNvSpPr/>
            <p:nvPr/>
          </p:nvSpPr>
          <p:spPr>
            <a:xfrm>
              <a:off x="12003088" y="1537863"/>
              <a:ext cx="77787" cy="3693"/>
            </a:xfrm>
            <a:custGeom>
              <a:avLst/>
              <a:gdLst/>
              <a:ahLst/>
              <a:cxnLst/>
              <a:rect l="l" t="t" r="r" b="b"/>
              <a:pathLst>
                <a:path w="82" h="5" extrusionOk="0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13" name="Google Shape;1313;p24"/>
            <p:cNvSpPr/>
            <p:nvPr/>
          </p:nvSpPr>
          <p:spPr>
            <a:xfrm>
              <a:off x="11664950" y="1523092"/>
              <a:ext cx="39687" cy="4924"/>
            </a:xfrm>
            <a:custGeom>
              <a:avLst/>
              <a:gdLst/>
              <a:ahLst/>
              <a:cxnLst/>
              <a:rect l="l" t="t" r="r" b="b"/>
              <a:pathLst>
                <a:path w="42" h="5" extrusionOk="0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14" name="Google Shape;1314;p24"/>
            <p:cNvSpPr/>
            <p:nvPr/>
          </p:nvSpPr>
          <p:spPr>
            <a:xfrm>
              <a:off x="11506200" y="1521861"/>
              <a:ext cx="92075" cy="4924"/>
            </a:xfrm>
            <a:custGeom>
              <a:avLst/>
              <a:gdLst/>
              <a:ahLst/>
              <a:cxnLst/>
              <a:rect l="l" t="t" r="r" b="b"/>
              <a:pathLst>
                <a:path w="98" h="6" extrusionOk="0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15" name="Google Shape;1315;p24"/>
            <p:cNvSpPr/>
            <p:nvPr/>
          </p:nvSpPr>
          <p:spPr>
            <a:xfrm>
              <a:off x="11471275" y="1525554"/>
              <a:ext cx="34925" cy="3693"/>
            </a:xfrm>
            <a:custGeom>
              <a:avLst/>
              <a:gdLst/>
              <a:ahLst/>
              <a:cxnLst/>
              <a:rect l="l" t="t" r="r" b="b"/>
              <a:pathLst>
                <a:path w="36" h="3" extrusionOk="0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16" name="Google Shape;1316;p24"/>
            <p:cNvSpPr/>
            <p:nvPr/>
          </p:nvSpPr>
          <p:spPr>
            <a:xfrm>
              <a:off x="11710988" y="1529246"/>
              <a:ext cx="30162" cy="4924"/>
            </a:xfrm>
            <a:custGeom>
              <a:avLst/>
              <a:gdLst/>
              <a:ahLst/>
              <a:cxnLst/>
              <a:rect l="l" t="t" r="r" b="b"/>
              <a:pathLst>
                <a:path w="32" h="5" extrusionOk="0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17" name="Google Shape;1317;p24"/>
            <p:cNvSpPr/>
            <p:nvPr/>
          </p:nvSpPr>
          <p:spPr>
            <a:xfrm>
              <a:off x="11691938" y="1532939"/>
              <a:ext cx="34925" cy="1231"/>
            </a:xfrm>
            <a:custGeom>
              <a:avLst/>
              <a:gdLst/>
              <a:ahLst/>
              <a:cxnLst/>
              <a:rect l="l" t="t" r="r" b="b"/>
              <a:pathLst>
                <a:path w="36" h="1" extrusionOk="0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18" name="Google Shape;1318;p24"/>
            <p:cNvSpPr/>
            <p:nvPr/>
          </p:nvSpPr>
          <p:spPr>
            <a:xfrm>
              <a:off x="11741150" y="1534170"/>
              <a:ext cx="4762" cy="0"/>
            </a:xfrm>
            <a:custGeom>
              <a:avLst/>
              <a:gdLst/>
              <a:ahLst/>
              <a:cxnLst/>
              <a:rect l="l" t="t" r="r" b="b"/>
              <a:pathLst>
                <a:path w="5" h="120000" extrusionOk="0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19" name="Google Shape;1319;p24"/>
            <p:cNvSpPr/>
            <p:nvPr/>
          </p:nvSpPr>
          <p:spPr>
            <a:xfrm>
              <a:off x="11841163" y="1537863"/>
              <a:ext cx="71437" cy="8617"/>
            </a:xfrm>
            <a:custGeom>
              <a:avLst/>
              <a:gdLst/>
              <a:ahLst/>
              <a:cxnLst/>
              <a:rect l="l" t="t" r="r" b="b"/>
              <a:pathLst>
                <a:path w="75" h="9" extrusionOk="0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20" name="Google Shape;1320;p24"/>
            <p:cNvSpPr/>
            <p:nvPr/>
          </p:nvSpPr>
          <p:spPr>
            <a:xfrm>
              <a:off x="11764963" y="1535401"/>
              <a:ext cx="44450" cy="3693"/>
            </a:xfrm>
            <a:custGeom>
              <a:avLst/>
              <a:gdLst/>
              <a:ahLst/>
              <a:cxnLst/>
              <a:rect l="l" t="t" r="r" b="b"/>
              <a:pathLst>
                <a:path w="47" h="4" extrusionOk="0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21" name="Google Shape;1321;p24"/>
            <p:cNvSpPr/>
            <p:nvPr/>
          </p:nvSpPr>
          <p:spPr>
            <a:xfrm>
              <a:off x="11744325" y="1537863"/>
              <a:ext cx="20637" cy="2462"/>
            </a:xfrm>
            <a:custGeom>
              <a:avLst/>
              <a:gdLst/>
              <a:ahLst/>
              <a:cxnLst/>
              <a:rect l="l" t="t" r="r" b="b"/>
              <a:pathLst>
                <a:path w="22" h="2" extrusionOk="0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22" name="Google Shape;1322;p24"/>
            <p:cNvSpPr/>
            <p:nvPr/>
          </p:nvSpPr>
          <p:spPr>
            <a:xfrm>
              <a:off x="11482388" y="1531708"/>
              <a:ext cx="85725" cy="3693"/>
            </a:xfrm>
            <a:custGeom>
              <a:avLst/>
              <a:gdLst/>
              <a:ahLst/>
              <a:cxnLst/>
              <a:rect l="l" t="t" r="r" b="b"/>
              <a:pathLst>
                <a:path w="90" h="4" extrusionOk="0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23" name="Google Shape;1323;p24"/>
            <p:cNvSpPr/>
            <p:nvPr/>
          </p:nvSpPr>
          <p:spPr>
            <a:xfrm>
              <a:off x="11626850" y="1532939"/>
              <a:ext cx="4762" cy="1231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24" name="Google Shape;1324;p24"/>
            <p:cNvSpPr/>
            <p:nvPr/>
          </p:nvSpPr>
          <p:spPr>
            <a:xfrm>
              <a:off x="11261725" y="1534170"/>
              <a:ext cx="4762" cy="0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0" y="0"/>
                  </a:moveTo>
                  <a:lnTo>
                    <a:pt x="0" y="0"/>
                  </a:lnTo>
                  <a:lnTo>
                    <a:pt x="4" y="0"/>
                  </a:lnTo>
                  <a:cubicBezTo>
                    <a:pt x="4" y="0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25" name="Google Shape;1325;p24"/>
            <p:cNvSpPr/>
            <p:nvPr/>
          </p:nvSpPr>
          <p:spPr>
            <a:xfrm>
              <a:off x="11553825" y="1534170"/>
              <a:ext cx="44450" cy="2462"/>
            </a:xfrm>
            <a:custGeom>
              <a:avLst/>
              <a:gdLst/>
              <a:ahLst/>
              <a:cxnLst/>
              <a:rect l="l" t="t" r="r" b="b"/>
              <a:pathLst>
                <a:path w="47" h="2" extrusionOk="0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26" name="Google Shape;1326;p24"/>
            <p:cNvSpPr/>
            <p:nvPr/>
          </p:nvSpPr>
          <p:spPr>
            <a:xfrm>
              <a:off x="11409363" y="1529246"/>
              <a:ext cx="31750" cy="2462"/>
            </a:xfrm>
            <a:custGeom>
              <a:avLst/>
              <a:gdLst/>
              <a:ahLst/>
              <a:cxnLst/>
              <a:rect l="l" t="t" r="r" b="b"/>
              <a:pathLst>
                <a:path w="33" h="3" extrusionOk="0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27" name="Google Shape;1327;p24"/>
            <p:cNvSpPr/>
            <p:nvPr/>
          </p:nvSpPr>
          <p:spPr>
            <a:xfrm>
              <a:off x="11618913" y="1531708"/>
              <a:ext cx="6350" cy="0"/>
            </a:xfrm>
            <a:custGeom>
              <a:avLst/>
              <a:gdLst/>
              <a:ahLst/>
              <a:cxnLst/>
              <a:rect l="l" t="t" r="r" b="b"/>
              <a:pathLst>
                <a:path w="6" h="1" extrusionOk="0">
                  <a:moveTo>
                    <a:pt x="3" y="0"/>
                  </a:moveTo>
                  <a:lnTo>
                    <a:pt x="3" y="0"/>
                  </a:lnTo>
                  <a:lnTo>
                    <a:pt x="6" y="0"/>
                  </a:lnTo>
                  <a:cubicBezTo>
                    <a:pt x="0" y="0"/>
                    <a:pt x="0" y="0"/>
                    <a:pt x="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28" name="Google Shape;1328;p24"/>
            <p:cNvSpPr/>
            <p:nvPr/>
          </p:nvSpPr>
          <p:spPr>
            <a:xfrm>
              <a:off x="11598275" y="1531708"/>
              <a:ext cx="28575" cy="2462"/>
            </a:xfrm>
            <a:custGeom>
              <a:avLst/>
              <a:gdLst/>
              <a:ahLst/>
              <a:cxnLst/>
              <a:rect l="l" t="t" r="r" b="b"/>
              <a:pathLst>
                <a:path w="31" h="3" extrusionOk="0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29" name="Google Shape;1329;p24"/>
            <p:cNvSpPr/>
            <p:nvPr/>
          </p:nvSpPr>
          <p:spPr>
            <a:xfrm>
              <a:off x="11137900" y="1534170"/>
              <a:ext cx="188912" cy="23388"/>
            </a:xfrm>
            <a:custGeom>
              <a:avLst/>
              <a:gdLst/>
              <a:ahLst/>
              <a:cxnLst/>
              <a:rect l="l" t="t" r="r" b="b"/>
              <a:pathLst>
                <a:path w="198" h="27" extrusionOk="0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30" name="Google Shape;1330;p24"/>
            <p:cNvSpPr/>
            <p:nvPr/>
          </p:nvSpPr>
          <p:spPr>
            <a:xfrm>
              <a:off x="11266488" y="1529246"/>
              <a:ext cx="95250" cy="4924"/>
            </a:xfrm>
            <a:custGeom>
              <a:avLst/>
              <a:gdLst/>
              <a:ahLst/>
              <a:cxnLst/>
              <a:rect l="l" t="t" r="r" b="b"/>
              <a:pathLst>
                <a:path w="100" h="6" extrusionOk="0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31" name="Google Shape;1331;p24"/>
            <p:cNvSpPr/>
            <p:nvPr/>
          </p:nvSpPr>
          <p:spPr>
            <a:xfrm>
              <a:off x="11361738" y="1531708"/>
              <a:ext cx="134937" cy="12309"/>
            </a:xfrm>
            <a:custGeom>
              <a:avLst/>
              <a:gdLst/>
              <a:ahLst/>
              <a:cxnLst/>
              <a:rect l="l" t="t" r="r" b="b"/>
              <a:pathLst>
                <a:path w="142" h="14" extrusionOk="0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32" name="Google Shape;1332;p24"/>
            <p:cNvSpPr/>
            <p:nvPr/>
          </p:nvSpPr>
          <p:spPr>
            <a:xfrm>
              <a:off x="11834813" y="1552634"/>
              <a:ext cx="9525" cy="1231"/>
            </a:xfrm>
            <a:custGeom>
              <a:avLst/>
              <a:gdLst/>
              <a:ahLst/>
              <a:cxnLst/>
              <a:rect l="l" t="t" r="r" b="b"/>
              <a:pathLst>
                <a:path w="11" h="1" extrusionOk="0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33" name="Google Shape;1333;p24"/>
            <p:cNvSpPr/>
            <p:nvPr/>
          </p:nvSpPr>
          <p:spPr>
            <a:xfrm>
              <a:off x="11764963" y="1542787"/>
              <a:ext cx="117475" cy="9847"/>
            </a:xfrm>
            <a:custGeom>
              <a:avLst/>
              <a:gdLst/>
              <a:ahLst/>
              <a:cxnLst/>
              <a:rect l="l" t="t" r="r" b="b"/>
              <a:pathLst>
                <a:path w="122" h="12" extrusionOk="0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34" name="Google Shape;1334;p24"/>
            <p:cNvSpPr/>
            <p:nvPr/>
          </p:nvSpPr>
          <p:spPr>
            <a:xfrm>
              <a:off x="11555413" y="1544017"/>
              <a:ext cx="69850" cy="4924"/>
            </a:xfrm>
            <a:custGeom>
              <a:avLst/>
              <a:gdLst/>
              <a:ahLst/>
              <a:cxnLst/>
              <a:rect l="l" t="t" r="r" b="b"/>
              <a:pathLst>
                <a:path w="74" h="6" extrusionOk="0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35" name="Google Shape;1335;p24"/>
            <p:cNvSpPr/>
            <p:nvPr/>
          </p:nvSpPr>
          <p:spPr>
            <a:xfrm>
              <a:off x="11223625" y="1528016"/>
              <a:ext cx="38100" cy="6155"/>
            </a:xfrm>
            <a:custGeom>
              <a:avLst/>
              <a:gdLst/>
              <a:ahLst/>
              <a:cxnLst/>
              <a:rect l="l" t="t" r="r" b="b"/>
              <a:pathLst>
                <a:path w="40" h="7" extrusionOk="0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36" name="Google Shape;1336;p24"/>
            <p:cNvSpPr/>
            <p:nvPr/>
          </p:nvSpPr>
          <p:spPr>
            <a:xfrm>
              <a:off x="11145838" y="1529246"/>
              <a:ext cx="22225" cy="2462"/>
            </a:xfrm>
            <a:custGeom>
              <a:avLst/>
              <a:gdLst/>
              <a:ahLst/>
              <a:cxnLst/>
              <a:rect l="l" t="t" r="r" b="b"/>
              <a:pathLst>
                <a:path w="24" h="4" extrusionOk="0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37" name="Google Shape;1337;p24"/>
            <p:cNvSpPr/>
            <p:nvPr/>
          </p:nvSpPr>
          <p:spPr>
            <a:xfrm>
              <a:off x="6197600" y="1566174"/>
              <a:ext cx="20637" cy="1231"/>
            </a:xfrm>
            <a:custGeom>
              <a:avLst/>
              <a:gdLst/>
              <a:ahLst/>
              <a:cxnLst/>
              <a:rect l="l" t="t" r="r" b="b"/>
              <a:pathLst>
                <a:path w="21" h="1" extrusionOk="0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38" name="Google Shape;1338;p24"/>
            <p:cNvSpPr/>
            <p:nvPr/>
          </p:nvSpPr>
          <p:spPr>
            <a:xfrm>
              <a:off x="6356350" y="1564943"/>
              <a:ext cx="9525" cy="1231"/>
            </a:xfrm>
            <a:custGeom>
              <a:avLst/>
              <a:gdLst/>
              <a:ahLst/>
              <a:cxnLst/>
              <a:rect l="l" t="t" r="r" b="b"/>
              <a:pathLst>
                <a:path w="10" h="2" extrusionOk="0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39" name="Google Shape;1339;p24"/>
            <p:cNvSpPr/>
            <p:nvPr/>
          </p:nvSpPr>
          <p:spPr>
            <a:xfrm>
              <a:off x="8950325" y="1521861"/>
              <a:ext cx="61912" cy="7386"/>
            </a:xfrm>
            <a:custGeom>
              <a:avLst/>
              <a:gdLst/>
              <a:ahLst/>
              <a:cxnLst/>
              <a:rect l="l" t="t" r="r" b="b"/>
              <a:pathLst>
                <a:path w="65" h="9" extrusionOk="0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40" name="Google Shape;1340;p24"/>
            <p:cNvSpPr/>
            <p:nvPr/>
          </p:nvSpPr>
          <p:spPr>
            <a:xfrm>
              <a:off x="7537450" y="1546479"/>
              <a:ext cx="28575" cy="3693"/>
            </a:xfrm>
            <a:custGeom>
              <a:avLst/>
              <a:gdLst/>
              <a:ahLst/>
              <a:cxnLst/>
              <a:rect l="l" t="t" r="r" b="b"/>
              <a:pathLst>
                <a:path w="29" h="4" extrusionOk="0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41" name="Google Shape;1341;p24"/>
            <p:cNvSpPr/>
            <p:nvPr/>
          </p:nvSpPr>
          <p:spPr>
            <a:xfrm>
              <a:off x="7478713" y="1562481"/>
              <a:ext cx="38100" cy="2462"/>
            </a:xfrm>
            <a:custGeom>
              <a:avLst/>
              <a:gdLst/>
              <a:ahLst/>
              <a:cxnLst/>
              <a:rect l="l" t="t" r="r" b="b"/>
              <a:pathLst>
                <a:path w="40" h="3" extrusionOk="0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42" name="Google Shape;1342;p24"/>
            <p:cNvSpPr/>
            <p:nvPr/>
          </p:nvSpPr>
          <p:spPr>
            <a:xfrm>
              <a:off x="5410200" y="1568636"/>
              <a:ext cx="36512" cy="3693"/>
            </a:xfrm>
            <a:custGeom>
              <a:avLst/>
              <a:gdLst/>
              <a:ahLst/>
              <a:cxnLst/>
              <a:rect l="l" t="t" r="r" b="b"/>
              <a:pathLst>
                <a:path w="38" h="5" extrusionOk="0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43" name="Google Shape;1343;p24"/>
            <p:cNvSpPr/>
            <p:nvPr/>
          </p:nvSpPr>
          <p:spPr>
            <a:xfrm>
              <a:off x="10206038" y="1530477"/>
              <a:ext cx="61912" cy="4924"/>
            </a:xfrm>
            <a:custGeom>
              <a:avLst/>
              <a:gdLst/>
              <a:ahLst/>
              <a:cxnLst/>
              <a:rect l="l" t="t" r="r" b="b"/>
              <a:pathLst>
                <a:path w="65" h="6" extrusionOk="0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44" name="Google Shape;1344;p24"/>
            <p:cNvSpPr/>
            <p:nvPr/>
          </p:nvSpPr>
          <p:spPr>
            <a:xfrm>
              <a:off x="6257925" y="1525554"/>
              <a:ext cx="19050" cy="2462"/>
            </a:xfrm>
            <a:custGeom>
              <a:avLst/>
              <a:gdLst/>
              <a:ahLst/>
              <a:cxnLst/>
              <a:rect l="l" t="t" r="r" b="b"/>
              <a:pathLst>
                <a:path w="21" h="2" extrusionOk="0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45" name="Google Shape;1345;p24"/>
            <p:cNvSpPr/>
            <p:nvPr/>
          </p:nvSpPr>
          <p:spPr>
            <a:xfrm>
              <a:off x="10134600" y="1528016"/>
              <a:ext cx="71437" cy="3693"/>
            </a:xfrm>
            <a:custGeom>
              <a:avLst/>
              <a:gdLst/>
              <a:ahLst/>
              <a:cxnLst/>
              <a:rect l="l" t="t" r="r" b="b"/>
              <a:pathLst>
                <a:path w="75" h="4" extrusionOk="0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46" name="Google Shape;1346;p24"/>
            <p:cNvSpPr/>
            <p:nvPr/>
          </p:nvSpPr>
          <p:spPr>
            <a:xfrm>
              <a:off x="2582863" y="1560020"/>
              <a:ext cx="7937" cy="1231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47" name="Google Shape;1347;p24"/>
            <p:cNvSpPr/>
            <p:nvPr/>
          </p:nvSpPr>
          <p:spPr>
            <a:xfrm>
              <a:off x="1762125" y="1521861"/>
              <a:ext cx="34925" cy="1231"/>
            </a:xfrm>
            <a:custGeom>
              <a:avLst/>
              <a:gdLst/>
              <a:ahLst/>
              <a:cxnLst/>
              <a:rect l="l" t="t" r="r" b="b"/>
              <a:pathLst>
                <a:path w="36" h="1" extrusionOk="0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48" name="Google Shape;1348;p24"/>
            <p:cNvSpPr/>
            <p:nvPr/>
          </p:nvSpPr>
          <p:spPr>
            <a:xfrm>
              <a:off x="10812463" y="1529246"/>
              <a:ext cx="19050" cy="1231"/>
            </a:xfrm>
            <a:custGeom>
              <a:avLst/>
              <a:gdLst/>
              <a:ahLst/>
              <a:cxnLst/>
              <a:rect l="l" t="t" r="r" b="b"/>
              <a:pathLst>
                <a:path w="20" h="1" extrusionOk="0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49" name="Google Shape;1349;p24"/>
            <p:cNvSpPr/>
            <p:nvPr/>
          </p:nvSpPr>
          <p:spPr>
            <a:xfrm>
              <a:off x="10896600" y="1545248"/>
              <a:ext cx="7937" cy="2462"/>
            </a:xfrm>
            <a:custGeom>
              <a:avLst/>
              <a:gdLst/>
              <a:ahLst/>
              <a:cxnLst/>
              <a:rect l="l" t="t" r="r" b="b"/>
              <a:pathLst>
                <a:path w="8" h="3" extrusionOk="0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50" name="Google Shape;1350;p24"/>
            <p:cNvSpPr/>
            <p:nvPr/>
          </p:nvSpPr>
          <p:spPr>
            <a:xfrm>
              <a:off x="9947275" y="1553865"/>
              <a:ext cx="4762" cy="1231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51" name="Google Shape;1351;p24"/>
            <p:cNvSpPr/>
            <p:nvPr/>
          </p:nvSpPr>
          <p:spPr>
            <a:xfrm>
              <a:off x="10817225" y="1531708"/>
              <a:ext cx="23812" cy="0"/>
            </a:xfrm>
            <a:custGeom>
              <a:avLst/>
              <a:gdLst/>
              <a:ahLst/>
              <a:cxnLst/>
              <a:rect l="l" t="t" r="r" b="b"/>
              <a:pathLst>
                <a:path w="25" h="1" extrusionOk="0">
                  <a:moveTo>
                    <a:pt x="25" y="0"/>
                  </a:moveTo>
                  <a:lnTo>
                    <a:pt x="25" y="0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52" name="Google Shape;1352;p24"/>
            <p:cNvSpPr/>
            <p:nvPr/>
          </p:nvSpPr>
          <p:spPr>
            <a:xfrm>
              <a:off x="10836275" y="1529246"/>
              <a:ext cx="19050" cy="1231"/>
            </a:xfrm>
            <a:custGeom>
              <a:avLst/>
              <a:gdLst/>
              <a:ahLst/>
              <a:cxnLst/>
              <a:rect l="l" t="t" r="r" b="b"/>
              <a:pathLst>
                <a:path w="20" h="1" extrusionOk="0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53" name="Google Shape;1353;p24"/>
            <p:cNvSpPr/>
            <p:nvPr/>
          </p:nvSpPr>
          <p:spPr>
            <a:xfrm>
              <a:off x="10787063" y="1530477"/>
              <a:ext cx="30162" cy="1231"/>
            </a:xfrm>
            <a:custGeom>
              <a:avLst/>
              <a:gdLst/>
              <a:ahLst/>
              <a:cxnLst/>
              <a:rect l="l" t="t" r="r" b="b"/>
              <a:pathLst>
                <a:path w="31" h="1" extrusionOk="0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54" name="Google Shape;1354;p24"/>
            <p:cNvSpPr/>
            <p:nvPr/>
          </p:nvSpPr>
          <p:spPr>
            <a:xfrm>
              <a:off x="4092575" y="1552634"/>
              <a:ext cx="20637" cy="2462"/>
            </a:xfrm>
            <a:custGeom>
              <a:avLst/>
              <a:gdLst/>
              <a:ahLst/>
              <a:cxnLst/>
              <a:rect l="l" t="t" r="r" b="b"/>
              <a:pathLst>
                <a:path w="23" h="2" extrusionOk="0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55" name="Google Shape;1355;p24"/>
            <p:cNvSpPr/>
            <p:nvPr/>
          </p:nvSpPr>
          <p:spPr>
            <a:xfrm>
              <a:off x="8528050" y="1567405"/>
              <a:ext cx="3175" cy="1231"/>
            </a:xfrm>
            <a:custGeom>
              <a:avLst/>
              <a:gdLst/>
              <a:ahLst/>
              <a:cxnLst/>
              <a:rect l="l" t="t" r="r" b="b"/>
              <a:pathLst>
                <a:path w="3" h="1" extrusionOk="0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56" name="Google Shape;1356;p24"/>
            <p:cNvSpPr/>
            <p:nvPr/>
          </p:nvSpPr>
          <p:spPr>
            <a:xfrm>
              <a:off x="8461375" y="1556326"/>
              <a:ext cx="66675" cy="14771"/>
            </a:xfrm>
            <a:custGeom>
              <a:avLst/>
              <a:gdLst/>
              <a:ahLst/>
              <a:cxnLst/>
              <a:rect l="l" t="t" r="r" b="b"/>
              <a:pathLst>
                <a:path w="69" h="17" extrusionOk="0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57" name="Google Shape;1357;p24"/>
            <p:cNvSpPr/>
            <p:nvPr/>
          </p:nvSpPr>
          <p:spPr>
            <a:xfrm>
              <a:off x="1562100" y="1514475"/>
              <a:ext cx="9563100" cy="64008"/>
            </a:xfrm>
            <a:custGeom>
              <a:avLst/>
              <a:gdLst/>
              <a:ahLst/>
              <a:cxnLst/>
              <a:rect l="l" t="t" r="r" b="b"/>
              <a:pathLst>
                <a:path w="10030" h="75" extrusionOk="0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58" name="Google Shape;1358;p24"/>
            <p:cNvSpPr/>
            <p:nvPr/>
          </p:nvSpPr>
          <p:spPr>
            <a:xfrm>
              <a:off x="7508875" y="1560020"/>
              <a:ext cx="11112" cy="3693"/>
            </a:xfrm>
            <a:custGeom>
              <a:avLst/>
              <a:gdLst/>
              <a:ahLst/>
              <a:cxnLst/>
              <a:rect l="l" t="t" r="r" b="b"/>
              <a:pathLst>
                <a:path w="12" h="3" extrusionOk="0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59" name="Google Shape;1359;p24"/>
            <p:cNvSpPr/>
            <p:nvPr/>
          </p:nvSpPr>
          <p:spPr>
            <a:xfrm>
              <a:off x="5434013" y="1567405"/>
              <a:ext cx="4762" cy="1231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60" name="Google Shape;1360;p24"/>
            <p:cNvSpPr/>
            <p:nvPr/>
          </p:nvSpPr>
          <p:spPr>
            <a:xfrm>
              <a:off x="9672638" y="1567405"/>
              <a:ext cx="25400" cy="2462"/>
            </a:xfrm>
            <a:custGeom>
              <a:avLst/>
              <a:gdLst/>
              <a:ahLst/>
              <a:cxnLst/>
              <a:rect l="l" t="t" r="r" b="b"/>
              <a:pathLst>
                <a:path w="27" h="3" extrusionOk="0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61" name="Google Shape;1361;p24"/>
            <p:cNvSpPr/>
            <p:nvPr/>
          </p:nvSpPr>
          <p:spPr>
            <a:xfrm>
              <a:off x="10966450" y="1529246"/>
              <a:ext cx="39687" cy="2462"/>
            </a:xfrm>
            <a:custGeom>
              <a:avLst/>
              <a:gdLst/>
              <a:ahLst/>
              <a:cxnLst/>
              <a:rect l="l" t="t" r="r" b="b"/>
              <a:pathLst>
                <a:path w="42" h="3" extrusionOk="0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62" name="Google Shape;1362;p24"/>
            <p:cNvSpPr/>
            <p:nvPr/>
          </p:nvSpPr>
          <p:spPr>
            <a:xfrm>
              <a:off x="11329988" y="1552634"/>
              <a:ext cx="44450" cy="2462"/>
            </a:xfrm>
            <a:custGeom>
              <a:avLst/>
              <a:gdLst/>
              <a:ahLst/>
              <a:cxnLst/>
              <a:rect l="l" t="t" r="r" b="b"/>
              <a:pathLst>
                <a:path w="46" h="3" extrusionOk="0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63" name="Google Shape;1363;p24"/>
            <p:cNvSpPr/>
            <p:nvPr/>
          </p:nvSpPr>
          <p:spPr>
            <a:xfrm>
              <a:off x="11042650" y="1540325"/>
              <a:ext cx="60325" cy="6155"/>
            </a:xfrm>
            <a:custGeom>
              <a:avLst/>
              <a:gdLst/>
              <a:ahLst/>
              <a:cxnLst/>
              <a:rect l="l" t="t" r="r" b="b"/>
              <a:pathLst>
                <a:path w="63" h="7" extrusionOk="0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64" name="Google Shape;1364;p24"/>
            <p:cNvSpPr/>
            <p:nvPr/>
          </p:nvSpPr>
          <p:spPr>
            <a:xfrm>
              <a:off x="11106150" y="1542787"/>
              <a:ext cx="28575" cy="1231"/>
            </a:xfrm>
            <a:custGeom>
              <a:avLst/>
              <a:gdLst/>
              <a:ahLst/>
              <a:cxnLst/>
              <a:rect l="l" t="t" r="r" b="b"/>
              <a:pathLst>
                <a:path w="31" h="2" extrusionOk="0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65" name="Google Shape;1365;p24"/>
            <p:cNvSpPr/>
            <p:nvPr/>
          </p:nvSpPr>
          <p:spPr>
            <a:xfrm>
              <a:off x="10679113" y="1525554"/>
              <a:ext cx="103187" cy="9847"/>
            </a:xfrm>
            <a:custGeom>
              <a:avLst/>
              <a:gdLst/>
              <a:ahLst/>
              <a:cxnLst/>
              <a:rect l="l" t="t" r="r" b="b"/>
              <a:pathLst>
                <a:path w="109" h="12" extrusionOk="0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66" name="Google Shape;1366;p24"/>
            <p:cNvSpPr/>
            <p:nvPr/>
          </p:nvSpPr>
          <p:spPr>
            <a:xfrm>
              <a:off x="11039475" y="1550172"/>
              <a:ext cx="26987" cy="4924"/>
            </a:xfrm>
            <a:custGeom>
              <a:avLst/>
              <a:gdLst/>
              <a:ahLst/>
              <a:cxnLst/>
              <a:rect l="l" t="t" r="r" b="b"/>
              <a:pathLst>
                <a:path w="27" h="5" extrusionOk="0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67" name="Google Shape;1367;p24"/>
            <p:cNvSpPr/>
            <p:nvPr/>
          </p:nvSpPr>
          <p:spPr>
            <a:xfrm>
              <a:off x="10841038" y="1548941"/>
              <a:ext cx="58737" cy="2462"/>
            </a:xfrm>
            <a:custGeom>
              <a:avLst/>
              <a:gdLst/>
              <a:ahLst/>
              <a:cxnLst/>
              <a:rect l="l" t="t" r="r" b="b"/>
              <a:pathLst>
                <a:path w="61" h="3" extrusionOk="0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68" name="Google Shape;1368;p24"/>
            <p:cNvSpPr/>
            <p:nvPr/>
          </p:nvSpPr>
          <p:spPr>
            <a:xfrm>
              <a:off x="10899775" y="1550172"/>
              <a:ext cx="36512" cy="1231"/>
            </a:xfrm>
            <a:custGeom>
              <a:avLst/>
              <a:gdLst/>
              <a:ahLst/>
              <a:cxnLst/>
              <a:rect l="l" t="t" r="r" b="b"/>
              <a:pathLst>
                <a:path w="38" h="1" extrusionOk="0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69" name="Google Shape;1369;p24"/>
            <p:cNvSpPr/>
            <p:nvPr/>
          </p:nvSpPr>
          <p:spPr>
            <a:xfrm>
              <a:off x="10958513" y="1555096"/>
              <a:ext cx="46037" cy="0"/>
            </a:xfrm>
            <a:custGeom>
              <a:avLst/>
              <a:gdLst/>
              <a:ahLst/>
              <a:cxnLst/>
              <a:rect l="l" t="t" r="r" b="b"/>
              <a:pathLst>
                <a:path w="47" h="1" extrusionOk="0">
                  <a:moveTo>
                    <a:pt x="47" y="0"/>
                  </a:moveTo>
                  <a:lnTo>
                    <a:pt x="47" y="0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70" name="Google Shape;1370;p24"/>
            <p:cNvSpPr/>
            <p:nvPr/>
          </p:nvSpPr>
          <p:spPr>
            <a:xfrm>
              <a:off x="10304463" y="1548941"/>
              <a:ext cx="61912" cy="3693"/>
            </a:xfrm>
            <a:custGeom>
              <a:avLst/>
              <a:gdLst/>
              <a:ahLst/>
              <a:cxnLst/>
              <a:rect l="l" t="t" r="r" b="b"/>
              <a:pathLst>
                <a:path w="65" h="4" extrusionOk="0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71" name="Google Shape;1371;p24"/>
            <p:cNvSpPr/>
            <p:nvPr/>
          </p:nvSpPr>
          <p:spPr>
            <a:xfrm>
              <a:off x="10483850" y="1557558"/>
              <a:ext cx="23812" cy="6155"/>
            </a:xfrm>
            <a:custGeom>
              <a:avLst/>
              <a:gdLst/>
              <a:ahLst/>
              <a:cxnLst/>
              <a:rect l="l" t="t" r="r" b="b"/>
              <a:pathLst>
                <a:path w="25" h="7" extrusionOk="0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72" name="Google Shape;1372;p24"/>
            <p:cNvSpPr/>
            <p:nvPr/>
          </p:nvSpPr>
          <p:spPr>
            <a:xfrm>
              <a:off x="10291763" y="1563712"/>
              <a:ext cx="117475" cy="2462"/>
            </a:xfrm>
            <a:custGeom>
              <a:avLst/>
              <a:gdLst/>
              <a:ahLst/>
              <a:cxnLst/>
              <a:rect l="l" t="t" r="r" b="b"/>
              <a:pathLst>
                <a:path w="123" h="4" extrusionOk="0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73" name="Google Shape;1373;p24"/>
            <p:cNvSpPr/>
            <p:nvPr/>
          </p:nvSpPr>
          <p:spPr>
            <a:xfrm>
              <a:off x="9621838" y="1546479"/>
              <a:ext cx="11112" cy="8617"/>
            </a:xfrm>
            <a:custGeom>
              <a:avLst/>
              <a:gdLst/>
              <a:ahLst/>
              <a:cxnLst/>
              <a:rect l="l" t="t" r="r" b="b"/>
              <a:pathLst>
                <a:path w="13" h="10" extrusionOk="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74" name="Google Shape;1374;p24"/>
            <p:cNvSpPr/>
            <p:nvPr/>
          </p:nvSpPr>
          <p:spPr>
            <a:xfrm>
              <a:off x="8951913" y="1568636"/>
              <a:ext cx="96837" cy="8617"/>
            </a:xfrm>
            <a:custGeom>
              <a:avLst/>
              <a:gdLst/>
              <a:ahLst/>
              <a:cxnLst/>
              <a:rect l="l" t="t" r="r" b="b"/>
              <a:pathLst>
                <a:path w="101" h="10" extrusionOk="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75" name="Google Shape;1375;p24"/>
            <p:cNvSpPr/>
            <p:nvPr/>
          </p:nvSpPr>
          <p:spPr>
            <a:xfrm>
              <a:off x="9005888" y="1566174"/>
              <a:ext cx="17462" cy="2462"/>
            </a:xfrm>
            <a:custGeom>
              <a:avLst/>
              <a:gdLst/>
              <a:ahLst/>
              <a:cxnLst/>
              <a:rect l="l" t="t" r="r" b="b"/>
              <a:pathLst>
                <a:path w="19" h="2" extrusionOk="0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76" name="Google Shape;1376;p24"/>
            <p:cNvSpPr/>
            <p:nvPr/>
          </p:nvSpPr>
          <p:spPr>
            <a:xfrm>
              <a:off x="1587500" y="1516937"/>
              <a:ext cx="38100" cy="3693"/>
            </a:xfrm>
            <a:custGeom>
              <a:avLst/>
              <a:gdLst/>
              <a:ahLst/>
              <a:cxnLst/>
              <a:rect l="l" t="t" r="r" b="b"/>
              <a:pathLst>
                <a:path w="39" h="4" extrusionOk="0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77" name="Google Shape;1377;p24"/>
            <p:cNvSpPr/>
            <p:nvPr/>
          </p:nvSpPr>
          <p:spPr>
            <a:xfrm>
              <a:off x="1522413" y="1519399"/>
              <a:ext cx="30162" cy="4924"/>
            </a:xfrm>
            <a:custGeom>
              <a:avLst/>
              <a:gdLst/>
              <a:ahLst/>
              <a:cxnLst/>
              <a:rect l="l" t="t" r="r" b="b"/>
              <a:pathLst>
                <a:path w="32" h="6" extrusionOk="0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78" name="Google Shape;1378;p24"/>
            <p:cNvSpPr/>
            <p:nvPr/>
          </p:nvSpPr>
          <p:spPr>
            <a:xfrm>
              <a:off x="6650038" y="1573559"/>
              <a:ext cx="33337" cy="3693"/>
            </a:xfrm>
            <a:custGeom>
              <a:avLst/>
              <a:gdLst/>
              <a:ahLst/>
              <a:cxnLst/>
              <a:rect l="l" t="t" r="r" b="b"/>
              <a:pathLst>
                <a:path w="34" h="4" extrusionOk="0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79" name="Google Shape;1379;p24"/>
            <p:cNvSpPr/>
            <p:nvPr/>
          </p:nvSpPr>
          <p:spPr>
            <a:xfrm>
              <a:off x="6162675" y="1566174"/>
              <a:ext cx="15875" cy="4924"/>
            </a:xfrm>
            <a:custGeom>
              <a:avLst/>
              <a:gdLst/>
              <a:ahLst/>
              <a:cxnLst/>
              <a:rect l="l" t="t" r="r" b="b"/>
              <a:pathLst>
                <a:path w="17" h="6" extrusionOk="0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80" name="Google Shape;1380;p24"/>
            <p:cNvSpPr/>
            <p:nvPr/>
          </p:nvSpPr>
          <p:spPr>
            <a:xfrm>
              <a:off x="5738813" y="1571097"/>
              <a:ext cx="60325" cy="6155"/>
            </a:xfrm>
            <a:custGeom>
              <a:avLst/>
              <a:gdLst/>
              <a:ahLst/>
              <a:cxnLst/>
              <a:rect l="l" t="t" r="r" b="b"/>
              <a:pathLst>
                <a:path w="63" h="8" extrusionOk="0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</p:grpSp>
      <p:sp>
        <p:nvSpPr>
          <p:cNvPr id="1381" name="Google Shape;1381;p24"/>
          <p:cNvSpPr txBox="1">
            <a:spLocks noGrp="1"/>
          </p:cNvSpPr>
          <p:nvPr>
            <p:ph type="body" idx="1"/>
          </p:nvPr>
        </p:nvSpPr>
        <p:spPr>
          <a:xfrm rot="5400000">
            <a:off x="2230726" y="-1344901"/>
            <a:ext cx="5898573" cy="9144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800"/>
              <a:buChar char="▪"/>
              <a:defRPr/>
            </a:lvl1pPr>
            <a:lvl2pPr marL="914400" lvl="1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4pPr>
            <a:lvl5pPr marL="2286000" lvl="4" indent="-330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▪"/>
              <a:defRPr/>
            </a:lvl5pPr>
            <a:lvl6pPr marL="2743200" lvl="5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/>
            </a:lvl6pPr>
            <a:lvl7pPr marL="3200400" lvl="6" indent="-330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▪"/>
              <a:defRPr/>
            </a:lvl7pPr>
            <a:lvl8pPr marL="3657600" lvl="7" indent="-330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–"/>
              <a:defRPr/>
            </a:lvl8pPr>
            <a:lvl9pPr marL="4114800" lvl="8" indent="-330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▪"/>
              <a:defRPr/>
            </a:lvl9pPr>
          </a:lstStyle>
          <a:p>
            <a:endParaRPr/>
          </a:p>
        </p:txBody>
      </p:sp>
      <p:sp>
        <p:nvSpPr>
          <p:cNvPr id="1382" name="Google Shape;1382;p24"/>
          <p:cNvSpPr txBox="1">
            <a:spLocks noGrp="1"/>
          </p:cNvSpPr>
          <p:nvPr>
            <p:ph type="ftr" idx="11"/>
          </p:nvPr>
        </p:nvSpPr>
        <p:spPr>
          <a:xfrm>
            <a:off x="1522413" y="6400801"/>
            <a:ext cx="6324599" cy="276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3" name="Google Shape;1383;p24"/>
          <p:cNvSpPr txBox="1">
            <a:spLocks noGrp="1"/>
          </p:cNvSpPr>
          <p:nvPr>
            <p:ph type="dt" idx="10"/>
          </p:nvPr>
        </p:nvSpPr>
        <p:spPr>
          <a:xfrm>
            <a:off x="8075612" y="6400801"/>
            <a:ext cx="1243859" cy="276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4" name="Google Shape;1384;p24"/>
          <p:cNvSpPr txBox="1">
            <a:spLocks noGrp="1"/>
          </p:cNvSpPr>
          <p:nvPr>
            <p:ph type="sldNum" idx="12"/>
          </p:nvPr>
        </p:nvSpPr>
        <p:spPr>
          <a:xfrm>
            <a:off x="9523412" y="6400801"/>
            <a:ext cx="1143002" cy="276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5"/>
          <p:cNvSpPr txBox="1"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44" name="Google Shape;144;p15" descr="Line graphic"/>
          <p:cNvGrpSpPr/>
          <p:nvPr/>
        </p:nvGrpSpPr>
        <p:grpSpPr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45" name="Google Shape;145;p15"/>
            <p:cNvSpPr/>
            <p:nvPr/>
          </p:nvSpPr>
          <p:spPr>
            <a:xfrm>
              <a:off x="12028488" y="1525554"/>
              <a:ext cx="63500" cy="4924"/>
            </a:xfrm>
            <a:custGeom>
              <a:avLst/>
              <a:gdLst/>
              <a:ahLst/>
              <a:cxnLst/>
              <a:rect l="l" t="t" r="r" b="b"/>
              <a:pathLst>
                <a:path w="67" h="6" extrusionOk="0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46" name="Google Shape;146;p15"/>
            <p:cNvSpPr/>
            <p:nvPr/>
          </p:nvSpPr>
          <p:spPr>
            <a:xfrm>
              <a:off x="12022138" y="1532939"/>
              <a:ext cx="19050" cy="1231"/>
            </a:xfrm>
            <a:custGeom>
              <a:avLst/>
              <a:gdLst/>
              <a:ahLst/>
              <a:cxnLst/>
              <a:rect l="l" t="t" r="r" b="b"/>
              <a:pathLst>
                <a:path w="20" h="2" extrusionOk="0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47" name="Google Shape;147;p15"/>
            <p:cNvSpPr/>
            <p:nvPr/>
          </p:nvSpPr>
          <p:spPr>
            <a:xfrm>
              <a:off x="12041188" y="1531708"/>
              <a:ext cx="39687" cy="6155"/>
            </a:xfrm>
            <a:custGeom>
              <a:avLst/>
              <a:gdLst/>
              <a:ahLst/>
              <a:cxnLst/>
              <a:rect l="l" t="t" r="r" b="b"/>
              <a:pathLst>
                <a:path w="41" h="6" extrusionOk="0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48" name="Google Shape;148;p15"/>
            <p:cNvSpPr/>
            <p:nvPr/>
          </p:nvSpPr>
          <p:spPr>
            <a:xfrm>
              <a:off x="11831638" y="1526784"/>
              <a:ext cx="42862" cy="4924"/>
            </a:xfrm>
            <a:custGeom>
              <a:avLst/>
              <a:gdLst/>
              <a:ahLst/>
              <a:cxnLst/>
              <a:rect l="l" t="t" r="r" b="b"/>
              <a:pathLst>
                <a:path w="45" h="6" extrusionOk="0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49" name="Google Shape;149;p15"/>
            <p:cNvSpPr/>
            <p:nvPr/>
          </p:nvSpPr>
          <p:spPr>
            <a:xfrm>
              <a:off x="11809413" y="1531708"/>
              <a:ext cx="41275" cy="2462"/>
            </a:xfrm>
            <a:custGeom>
              <a:avLst/>
              <a:gdLst/>
              <a:ahLst/>
              <a:cxnLst/>
              <a:rect l="l" t="t" r="r" b="b"/>
              <a:pathLst>
                <a:path w="44" h="3" extrusionOk="0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50" name="Google Shape;150;p15"/>
            <p:cNvSpPr/>
            <p:nvPr/>
          </p:nvSpPr>
          <p:spPr>
            <a:xfrm>
              <a:off x="12003088" y="1537863"/>
              <a:ext cx="77787" cy="3693"/>
            </a:xfrm>
            <a:custGeom>
              <a:avLst/>
              <a:gdLst/>
              <a:ahLst/>
              <a:cxnLst/>
              <a:rect l="l" t="t" r="r" b="b"/>
              <a:pathLst>
                <a:path w="82" h="5" extrusionOk="0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51" name="Google Shape;151;p15"/>
            <p:cNvSpPr/>
            <p:nvPr/>
          </p:nvSpPr>
          <p:spPr>
            <a:xfrm>
              <a:off x="11664950" y="1523092"/>
              <a:ext cx="39687" cy="4924"/>
            </a:xfrm>
            <a:custGeom>
              <a:avLst/>
              <a:gdLst/>
              <a:ahLst/>
              <a:cxnLst/>
              <a:rect l="l" t="t" r="r" b="b"/>
              <a:pathLst>
                <a:path w="42" h="5" extrusionOk="0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52" name="Google Shape;152;p15"/>
            <p:cNvSpPr/>
            <p:nvPr/>
          </p:nvSpPr>
          <p:spPr>
            <a:xfrm>
              <a:off x="11506200" y="1521861"/>
              <a:ext cx="92075" cy="4924"/>
            </a:xfrm>
            <a:custGeom>
              <a:avLst/>
              <a:gdLst/>
              <a:ahLst/>
              <a:cxnLst/>
              <a:rect l="l" t="t" r="r" b="b"/>
              <a:pathLst>
                <a:path w="98" h="6" extrusionOk="0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53" name="Google Shape;153;p15"/>
            <p:cNvSpPr/>
            <p:nvPr/>
          </p:nvSpPr>
          <p:spPr>
            <a:xfrm>
              <a:off x="11471275" y="1525554"/>
              <a:ext cx="34925" cy="3693"/>
            </a:xfrm>
            <a:custGeom>
              <a:avLst/>
              <a:gdLst/>
              <a:ahLst/>
              <a:cxnLst/>
              <a:rect l="l" t="t" r="r" b="b"/>
              <a:pathLst>
                <a:path w="36" h="3" extrusionOk="0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54" name="Google Shape;154;p15"/>
            <p:cNvSpPr/>
            <p:nvPr/>
          </p:nvSpPr>
          <p:spPr>
            <a:xfrm>
              <a:off x="11710988" y="1529246"/>
              <a:ext cx="30162" cy="4924"/>
            </a:xfrm>
            <a:custGeom>
              <a:avLst/>
              <a:gdLst/>
              <a:ahLst/>
              <a:cxnLst/>
              <a:rect l="l" t="t" r="r" b="b"/>
              <a:pathLst>
                <a:path w="32" h="5" extrusionOk="0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55" name="Google Shape;155;p15"/>
            <p:cNvSpPr/>
            <p:nvPr/>
          </p:nvSpPr>
          <p:spPr>
            <a:xfrm>
              <a:off x="11691938" y="1532939"/>
              <a:ext cx="34925" cy="1231"/>
            </a:xfrm>
            <a:custGeom>
              <a:avLst/>
              <a:gdLst/>
              <a:ahLst/>
              <a:cxnLst/>
              <a:rect l="l" t="t" r="r" b="b"/>
              <a:pathLst>
                <a:path w="36" h="1" extrusionOk="0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56" name="Google Shape;156;p15"/>
            <p:cNvSpPr/>
            <p:nvPr/>
          </p:nvSpPr>
          <p:spPr>
            <a:xfrm>
              <a:off x="11741150" y="1534170"/>
              <a:ext cx="4762" cy="0"/>
            </a:xfrm>
            <a:custGeom>
              <a:avLst/>
              <a:gdLst/>
              <a:ahLst/>
              <a:cxnLst/>
              <a:rect l="l" t="t" r="r" b="b"/>
              <a:pathLst>
                <a:path w="5" h="120000" extrusionOk="0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57" name="Google Shape;157;p15"/>
            <p:cNvSpPr/>
            <p:nvPr/>
          </p:nvSpPr>
          <p:spPr>
            <a:xfrm>
              <a:off x="11841163" y="1537863"/>
              <a:ext cx="71437" cy="8617"/>
            </a:xfrm>
            <a:custGeom>
              <a:avLst/>
              <a:gdLst/>
              <a:ahLst/>
              <a:cxnLst/>
              <a:rect l="l" t="t" r="r" b="b"/>
              <a:pathLst>
                <a:path w="75" h="9" extrusionOk="0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58" name="Google Shape;158;p15"/>
            <p:cNvSpPr/>
            <p:nvPr/>
          </p:nvSpPr>
          <p:spPr>
            <a:xfrm>
              <a:off x="11764963" y="1535401"/>
              <a:ext cx="44450" cy="3693"/>
            </a:xfrm>
            <a:custGeom>
              <a:avLst/>
              <a:gdLst/>
              <a:ahLst/>
              <a:cxnLst/>
              <a:rect l="l" t="t" r="r" b="b"/>
              <a:pathLst>
                <a:path w="47" h="4" extrusionOk="0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59" name="Google Shape;159;p15"/>
            <p:cNvSpPr/>
            <p:nvPr/>
          </p:nvSpPr>
          <p:spPr>
            <a:xfrm>
              <a:off x="11744325" y="1537863"/>
              <a:ext cx="20637" cy="2462"/>
            </a:xfrm>
            <a:custGeom>
              <a:avLst/>
              <a:gdLst/>
              <a:ahLst/>
              <a:cxnLst/>
              <a:rect l="l" t="t" r="r" b="b"/>
              <a:pathLst>
                <a:path w="22" h="2" extrusionOk="0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60" name="Google Shape;160;p15"/>
            <p:cNvSpPr/>
            <p:nvPr/>
          </p:nvSpPr>
          <p:spPr>
            <a:xfrm>
              <a:off x="11482388" y="1531708"/>
              <a:ext cx="85725" cy="3693"/>
            </a:xfrm>
            <a:custGeom>
              <a:avLst/>
              <a:gdLst/>
              <a:ahLst/>
              <a:cxnLst/>
              <a:rect l="l" t="t" r="r" b="b"/>
              <a:pathLst>
                <a:path w="90" h="4" extrusionOk="0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61" name="Google Shape;161;p15"/>
            <p:cNvSpPr/>
            <p:nvPr/>
          </p:nvSpPr>
          <p:spPr>
            <a:xfrm>
              <a:off x="11626850" y="1532939"/>
              <a:ext cx="4762" cy="1231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62" name="Google Shape;162;p15"/>
            <p:cNvSpPr/>
            <p:nvPr/>
          </p:nvSpPr>
          <p:spPr>
            <a:xfrm>
              <a:off x="11261725" y="1534170"/>
              <a:ext cx="4762" cy="0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0" y="0"/>
                  </a:moveTo>
                  <a:lnTo>
                    <a:pt x="0" y="0"/>
                  </a:lnTo>
                  <a:lnTo>
                    <a:pt x="4" y="0"/>
                  </a:lnTo>
                  <a:cubicBezTo>
                    <a:pt x="4" y="0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63" name="Google Shape;163;p15"/>
            <p:cNvSpPr/>
            <p:nvPr/>
          </p:nvSpPr>
          <p:spPr>
            <a:xfrm>
              <a:off x="11553825" y="1534170"/>
              <a:ext cx="44450" cy="2462"/>
            </a:xfrm>
            <a:custGeom>
              <a:avLst/>
              <a:gdLst/>
              <a:ahLst/>
              <a:cxnLst/>
              <a:rect l="l" t="t" r="r" b="b"/>
              <a:pathLst>
                <a:path w="47" h="2" extrusionOk="0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64" name="Google Shape;164;p15"/>
            <p:cNvSpPr/>
            <p:nvPr/>
          </p:nvSpPr>
          <p:spPr>
            <a:xfrm>
              <a:off x="11409363" y="1529246"/>
              <a:ext cx="31750" cy="2462"/>
            </a:xfrm>
            <a:custGeom>
              <a:avLst/>
              <a:gdLst/>
              <a:ahLst/>
              <a:cxnLst/>
              <a:rect l="l" t="t" r="r" b="b"/>
              <a:pathLst>
                <a:path w="33" h="3" extrusionOk="0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65" name="Google Shape;165;p15"/>
            <p:cNvSpPr/>
            <p:nvPr/>
          </p:nvSpPr>
          <p:spPr>
            <a:xfrm>
              <a:off x="11618913" y="1531708"/>
              <a:ext cx="6350" cy="0"/>
            </a:xfrm>
            <a:custGeom>
              <a:avLst/>
              <a:gdLst/>
              <a:ahLst/>
              <a:cxnLst/>
              <a:rect l="l" t="t" r="r" b="b"/>
              <a:pathLst>
                <a:path w="6" h="1" extrusionOk="0">
                  <a:moveTo>
                    <a:pt x="3" y="0"/>
                  </a:moveTo>
                  <a:lnTo>
                    <a:pt x="3" y="0"/>
                  </a:lnTo>
                  <a:lnTo>
                    <a:pt x="6" y="0"/>
                  </a:lnTo>
                  <a:cubicBezTo>
                    <a:pt x="0" y="0"/>
                    <a:pt x="0" y="0"/>
                    <a:pt x="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66" name="Google Shape;166;p15"/>
            <p:cNvSpPr/>
            <p:nvPr/>
          </p:nvSpPr>
          <p:spPr>
            <a:xfrm>
              <a:off x="11598275" y="1531708"/>
              <a:ext cx="28575" cy="2462"/>
            </a:xfrm>
            <a:custGeom>
              <a:avLst/>
              <a:gdLst/>
              <a:ahLst/>
              <a:cxnLst/>
              <a:rect l="l" t="t" r="r" b="b"/>
              <a:pathLst>
                <a:path w="31" h="3" extrusionOk="0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67" name="Google Shape;167;p15"/>
            <p:cNvSpPr/>
            <p:nvPr/>
          </p:nvSpPr>
          <p:spPr>
            <a:xfrm>
              <a:off x="11137900" y="1534170"/>
              <a:ext cx="188912" cy="23388"/>
            </a:xfrm>
            <a:custGeom>
              <a:avLst/>
              <a:gdLst/>
              <a:ahLst/>
              <a:cxnLst/>
              <a:rect l="l" t="t" r="r" b="b"/>
              <a:pathLst>
                <a:path w="198" h="27" extrusionOk="0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68" name="Google Shape;168;p15"/>
            <p:cNvSpPr/>
            <p:nvPr/>
          </p:nvSpPr>
          <p:spPr>
            <a:xfrm>
              <a:off x="11266488" y="1529246"/>
              <a:ext cx="95250" cy="4924"/>
            </a:xfrm>
            <a:custGeom>
              <a:avLst/>
              <a:gdLst/>
              <a:ahLst/>
              <a:cxnLst/>
              <a:rect l="l" t="t" r="r" b="b"/>
              <a:pathLst>
                <a:path w="100" h="6" extrusionOk="0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69" name="Google Shape;169;p15"/>
            <p:cNvSpPr/>
            <p:nvPr/>
          </p:nvSpPr>
          <p:spPr>
            <a:xfrm>
              <a:off x="11361738" y="1531708"/>
              <a:ext cx="134937" cy="12309"/>
            </a:xfrm>
            <a:custGeom>
              <a:avLst/>
              <a:gdLst/>
              <a:ahLst/>
              <a:cxnLst/>
              <a:rect l="l" t="t" r="r" b="b"/>
              <a:pathLst>
                <a:path w="142" h="14" extrusionOk="0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70" name="Google Shape;170;p15"/>
            <p:cNvSpPr/>
            <p:nvPr/>
          </p:nvSpPr>
          <p:spPr>
            <a:xfrm>
              <a:off x="11834813" y="1552634"/>
              <a:ext cx="9525" cy="1231"/>
            </a:xfrm>
            <a:custGeom>
              <a:avLst/>
              <a:gdLst/>
              <a:ahLst/>
              <a:cxnLst/>
              <a:rect l="l" t="t" r="r" b="b"/>
              <a:pathLst>
                <a:path w="11" h="1" extrusionOk="0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71" name="Google Shape;171;p15"/>
            <p:cNvSpPr/>
            <p:nvPr/>
          </p:nvSpPr>
          <p:spPr>
            <a:xfrm>
              <a:off x="11764963" y="1542787"/>
              <a:ext cx="117475" cy="9847"/>
            </a:xfrm>
            <a:custGeom>
              <a:avLst/>
              <a:gdLst/>
              <a:ahLst/>
              <a:cxnLst/>
              <a:rect l="l" t="t" r="r" b="b"/>
              <a:pathLst>
                <a:path w="122" h="12" extrusionOk="0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72" name="Google Shape;172;p15"/>
            <p:cNvSpPr/>
            <p:nvPr/>
          </p:nvSpPr>
          <p:spPr>
            <a:xfrm>
              <a:off x="11555413" y="1544017"/>
              <a:ext cx="69850" cy="4924"/>
            </a:xfrm>
            <a:custGeom>
              <a:avLst/>
              <a:gdLst/>
              <a:ahLst/>
              <a:cxnLst/>
              <a:rect l="l" t="t" r="r" b="b"/>
              <a:pathLst>
                <a:path w="74" h="6" extrusionOk="0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73" name="Google Shape;173;p15"/>
            <p:cNvSpPr/>
            <p:nvPr/>
          </p:nvSpPr>
          <p:spPr>
            <a:xfrm>
              <a:off x="11223625" y="1528016"/>
              <a:ext cx="38100" cy="6155"/>
            </a:xfrm>
            <a:custGeom>
              <a:avLst/>
              <a:gdLst/>
              <a:ahLst/>
              <a:cxnLst/>
              <a:rect l="l" t="t" r="r" b="b"/>
              <a:pathLst>
                <a:path w="40" h="7" extrusionOk="0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74" name="Google Shape;174;p15"/>
            <p:cNvSpPr/>
            <p:nvPr/>
          </p:nvSpPr>
          <p:spPr>
            <a:xfrm>
              <a:off x="11145838" y="1529246"/>
              <a:ext cx="22225" cy="2462"/>
            </a:xfrm>
            <a:custGeom>
              <a:avLst/>
              <a:gdLst/>
              <a:ahLst/>
              <a:cxnLst/>
              <a:rect l="l" t="t" r="r" b="b"/>
              <a:pathLst>
                <a:path w="24" h="4" extrusionOk="0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75" name="Google Shape;175;p15"/>
            <p:cNvSpPr/>
            <p:nvPr/>
          </p:nvSpPr>
          <p:spPr>
            <a:xfrm>
              <a:off x="6197600" y="1566174"/>
              <a:ext cx="20637" cy="1231"/>
            </a:xfrm>
            <a:custGeom>
              <a:avLst/>
              <a:gdLst/>
              <a:ahLst/>
              <a:cxnLst/>
              <a:rect l="l" t="t" r="r" b="b"/>
              <a:pathLst>
                <a:path w="21" h="1" extrusionOk="0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76" name="Google Shape;176;p15"/>
            <p:cNvSpPr/>
            <p:nvPr/>
          </p:nvSpPr>
          <p:spPr>
            <a:xfrm>
              <a:off x="6356350" y="1564943"/>
              <a:ext cx="9525" cy="1231"/>
            </a:xfrm>
            <a:custGeom>
              <a:avLst/>
              <a:gdLst/>
              <a:ahLst/>
              <a:cxnLst/>
              <a:rect l="l" t="t" r="r" b="b"/>
              <a:pathLst>
                <a:path w="10" h="2" extrusionOk="0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77" name="Google Shape;177;p15"/>
            <p:cNvSpPr/>
            <p:nvPr/>
          </p:nvSpPr>
          <p:spPr>
            <a:xfrm>
              <a:off x="8950325" y="1521861"/>
              <a:ext cx="61912" cy="7386"/>
            </a:xfrm>
            <a:custGeom>
              <a:avLst/>
              <a:gdLst/>
              <a:ahLst/>
              <a:cxnLst/>
              <a:rect l="l" t="t" r="r" b="b"/>
              <a:pathLst>
                <a:path w="65" h="9" extrusionOk="0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78" name="Google Shape;178;p15"/>
            <p:cNvSpPr/>
            <p:nvPr/>
          </p:nvSpPr>
          <p:spPr>
            <a:xfrm>
              <a:off x="7537450" y="1546479"/>
              <a:ext cx="28575" cy="3693"/>
            </a:xfrm>
            <a:custGeom>
              <a:avLst/>
              <a:gdLst/>
              <a:ahLst/>
              <a:cxnLst/>
              <a:rect l="l" t="t" r="r" b="b"/>
              <a:pathLst>
                <a:path w="29" h="4" extrusionOk="0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79" name="Google Shape;179;p15"/>
            <p:cNvSpPr/>
            <p:nvPr/>
          </p:nvSpPr>
          <p:spPr>
            <a:xfrm>
              <a:off x="7478713" y="1562481"/>
              <a:ext cx="38100" cy="2462"/>
            </a:xfrm>
            <a:custGeom>
              <a:avLst/>
              <a:gdLst/>
              <a:ahLst/>
              <a:cxnLst/>
              <a:rect l="l" t="t" r="r" b="b"/>
              <a:pathLst>
                <a:path w="40" h="3" extrusionOk="0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80" name="Google Shape;180;p15"/>
            <p:cNvSpPr/>
            <p:nvPr/>
          </p:nvSpPr>
          <p:spPr>
            <a:xfrm>
              <a:off x="5410200" y="1568636"/>
              <a:ext cx="36512" cy="3693"/>
            </a:xfrm>
            <a:custGeom>
              <a:avLst/>
              <a:gdLst/>
              <a:ahLst/>
              <a:cxnLst/>
              <a:rect l="l" t="t" r="r" b="b"/>
              <a:pathLst>
                <a:path w="38" h="5" extrusionOk="0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81" name="Google Shape;181;p15"/>
            <p:cNvSpPr/>
            <p:nvPr/>
          </p:nvSpPr>
          <p:spPr>
            <a:xfrm>
              <a:off x="10206038" y="1530477"/>
              <a:ext cx="61912" cy="4924"/>
            </a:xfrm>
            <a:custGeom>
              <a:avLst/>
              <a:gdLst/>
              <a:ahLst/>
              <a:cxnLst/>
              <a:rect l="l" t="t" r="r" b="b"/>
              <a:pathLst>
                <a:path w="65" h="6" extrusionOk="0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82" name="Google Shape;182;p15"/>
            <p:cNvSpPr/>
            <p:nvPr/>
          </p:nvSpPr>
          <p:spPr>
            <a:xfrm>
              <a:off x="6257925" y="1525554"/>
              <a:ext cx="19050" cy="2462"/>
            </a:xfrm>
            <a:custGeom>
              <a:avLst/>
              <a:gdLst/>
              <a:ahLst/>
              <a:cxnLst/>
              <a:rect l="l" t="t" r="r" b="b"/>
              <a:pathLst>
                <a:path w="21" h="2" extrusionOk="0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83" name="Google Shape;183;p15"/>
            <p:cNvSpPr/>
            <p:nvPr/>
          </p:nvSpPr>
          <p:spPr>
            <a:xfrm>
              <a:off x="10134600" y="1528016"/>
              <a:ext cx="71437" cy="3693"/>
            </a:xfrm>
            <a:custGeom>
              <a:avLst/>
              <a:gdLst/>
              <a:ahLst/>
              <a:cxnLst/>
              <a:rect l="l" t="t" r="r" b="b"/>
              <a:pathLst>
                <a:path w="75" h="4" extrusionOk="0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84" name="Google Shape;184;p15"/>
            <p:cNvSpPr/>
            <p:nvPr/>
          </p:nvSpPr>
          <p:spPr>
            <a:xfrm>
              <a:off x="2582863" y="1560020"/>
              <a:ext cx="7937" cy="1231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85" name="Google Shape;185;p15"/>
            <p:cNvSpPr/>
            <p:nvPr/>
          </p:nvSpPr>
          <p:spPr>
            <a:xfrm>
              <a:off x="1762125" y="1521861"/>
              <a:ext cx="34925" cy="1231"/>
            </a:xfrm>
            <a:custGeom>
              <a:avLst/>
              <a:gdLst/>
              <a:ahLst/>
              <a:cxnLst/>
              <a:rect l="l" t="t" r="r" b="b"/>
              <a:pathLst>
                <a:path w="36" h="1" extrusionOk="0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86" name="Google Shape;186;p15"/>
            <p:cNvSpPr/>
            <p:nvPr/>
          </p:nvSpPr>
          <p:spPr>
            <a:xfrm>
              <a:off x="10812463" y="1529246"/>
              <a:ext cx="19050" cy="1231"/>
            </a:xfrm>
            <a:custGeom>
              <a:avLst/>
              <a:gdLst/>
              <a:ahLst/>
              <a:cxnLst/>
              <a:rect l="l" t="t" r="r" b="b"/>
              <a:pathLst>
                <a:path w="20" h="1" extrusionOk="0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87" name="Google Shape;187;p15"/>
            <p:cNvSpPr/>
            <p:nvPr/>
          </p:nvSpPr>
          <p:spPr>
            <a:xfrm>
              <a:off x="10896600" y="1545248"/>
              <a:ext cx="7937" cy="2462"/>
            </a:xfrm>
            <a:custGeom>
              <a:avLst/>
              <a:gdLst/>
              <a:ahLst/>
              <a:cxnLst/>
              <a:rect l="l" t="t" r="r" b="b"/>
              <a:pathLst>
                <a:path w="8" h="3" extrusionOk="0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88" name="Google Shape;188;p15"/>
            <p:cNvSpPr/>
            <p:nvPr/>
          </p:nvSpPr>
          <p:spPr>
            <a:xfrm>
              <a:off x="9947275" y="1553865"/>
              <a:ext cx="4762" cy="1231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89" name="Google Shape;189;p15"/>
            <p:cNvSpPr/>
            <p:nvPr/>
          </p:nvSpPr>
          <p:spPr>
            <a:xfrm>
              <a:off x="10817225" y="1531708"/>
              <a:ext cx="23812" cy="0"/>
            </a:xfrm>
            <a:custGeom>
              <a:avLst/>
              <a:gdLst/>
              <a:ahLst/>
              <a:cxnLst/>
              <a:rect l="l" t="t" r="r" b="b"/>
              <a:pathLst>
                <a:path w="25" h="1" extrusionOk="0">
                  <a:moveTo>
                    <a:pt x="25" y="0"/>
                  </a:moveTo>
                  <a:lnTo>
                    <a:pt x="25" y="0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90" name="Google Shape;190;p15"/>
            <p:cNvSpPr/>
            <p:nvPr/>
          </p:nvSpPr>
          <p:spPr>
            <a:xfrm>
              <a:off x="10836275" y="1529246"/>
              <a:ext cx="19050" cy="1231"/>
            </a:xfrm>
            <a:custGeom>
              <a:avLst/>
              <a:gdLst/>
              <a:ahLst/>
              <a:cxnLst/>
              <a:rect l="l" t="t" r="r" b="b"/>
              <a:pathLst>
                <a:path w="20" h="1" extrusionOk="0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91" name="Google Shape;191;p15"/>
            <p:cNvSpPr/>
            <p:nvPr/>
          </p:nvSpPr>
          <p:spPr>
            <a:xfrm>
              <a:off x="10787063" y="1530477"/>
              <a:ext cx="30162" cy="1231"/>
            </a:xfrm>
            <a:custGeom>
              <a:avLst/>
              <a:gdLst/>
              <a:ahLst/>
              <a:cxnLst/>
              <a:rect l="l" t="t" r="r" b="b"/>
              <a:pathLst>
                <a:path w="31" h="1" extrusionOk="0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92" name="Google Shape;192;p15"/>
            <p:cNvSpPr/>
            <p:nvPr/>
          </p:nvSpPr>
          <p:spPr>
            <a:xfrm>
              <a:off x="4092575" y="1552634"/>
              <a:ext cx="20637" cy="2462"/>
            </a:xfrm>
            <a:custGeom>
              <a:avLst/>
              <a:gdLst/>
              <a:ahLst/>
              <a:cxnLst/>
              <a:rect l="l" t="t" r="r" b="b"/>
              <a:pathLst>
                <a:path w="23" h="2" extrusionOk="0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93" name="Google Shape;193;p15"/>
            <p:cNvSpPr/>
            <p:nvPr/>
          </p:nvSpPr>
          <p:spPr>
            <a:xfrm>
              <a:off x="8528050" y="1567405"/>
              <a:ext cx="3175" cy="1231"/>
            </a:xfrm>
            <a:custGeom>
              <a:avLst/>
              <a:gdLst/>
              <a:ahLst/>
              <a:cxnLst/>
              <a:rect l="l" t="t" r="r" b="b"/>
              <a:pathLst>
                <a:path w="3" h="1" extrusionOk="0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94" name="Google Shape;194;p15"/>
            <p:cNvSpPr/>
            <p:nvPr/>
          </p:nvSpPr>
          <p:spPr>
            <a:xfrm>
              <a:off x="8461375" y="1556326"/>
              <a:ext cx="66675" cy="14771"/>
            </a:xfrm>
            <a:custGeom>
              <a:avLst/>
              <a:gdLst/>
              <a:ahLst/>
              <a:cxnLst/>
              <a:rect l="l" t="t" r="r" b="b"/>
              <a:pathLst>
                <a:path w="69" h="17" extrusionOk="0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95" name="Google Shape;195;p15"/>
            <p:cNvSpPr/>
            <p:nvPr/>
          </p:nvSpPr>
          <p:spPr>
            <a:xfrm>
              <a:off x="1562100" y="1514475"/>
              <a:ext cx="9563100" cy="64008"/>
            </a:xfrm>
            <a:custGeom>
              <a:avLst/>
              <a:gdLst/>
              <a:ahLst/>
              <a:cxnLst/>
              <a:rect l="l" t="t" r="r" b="b"/>
              <a:pathLst>
                <a:path w="10030" h="75" extrusionOk="0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96" name="Google Shape;196;p15"/>
            <p:cNvSpPr/>
            <p:nvPr/>
          </p:nvSpPr>
          <p:spPr>
            <a:xfrm>
              <a:off x="7508875" y="1560020"/>
              <a:ext cx="11112" cy="3693"/>
            </a:xfrm>
            <a:custGeom>
              <a:avLst/>
              <a:gdLst/>
              <a:ahLst/>
              <a:cxnLst/>
              <a:rect l="l" t="t" r="r" b="b"/>
              <a:pathLst>
                <a:path w="12" h="3" extrusionOk="0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97" name="Google Shape;197;p15"/>
            <p:cNvSpPr/>
            <p:nvPr/>
          </p:nvSpPr>
          <p:spPr>
            <a:xfrm>
              <a:off x="5434013" y="1567405"/>
              <a:ext cx="4762" cy="1231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98" name="Google Shape;198;p15"/>
            <p:cNvSpPr/>
            <p:nvPr/>
          </p:nvSpPr>
          <p:spPr>
            <a:xfrm>
              <a:off x="9672638" y="1567405"/>
              <a:ext cx="25400" cy="2462"/>
            </a:xfrm>
            <a:custGeom>
              <a:avLst/>
              <a:gdLst/>
              <a:ahLst/>
              <a:cxnLst/>
              <a:rect l="l" t="t" r="r" b="b"/>
              <a:pathLst>
                <a:path w="27" h="3" extrusionOk="0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99" name="Google Shape;199;p15"/>
            <p:cNvSpPr/>
            <p:nvPr/>
          </p:nvSpPr>
          <p:spPr>
            <a:xfrm>
              <a:off x="10966450" y="1529246"/>
              <a:ext cx="39687" cy="2462"/>
            </a:xfrm>
            <a:custGeom>
              <a:avLst/>
              <a:gdLst/>
              <a:ahLst/>
              <a:cxnLst/>
              <a:rect l="l" t="t" r="r" b="b"/>
              <a:pathLst>
                <a:path w="42" h="3" extrusionOk="0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00" name="Google Shape;200;p15"/>
            <p:cNvSpPr/>
            <p:nvPr/>
          </p:nvSpPr>
          <p:spPr>
            <a:xfrm>
              <a:off x="11329988" y="1552634"/>
              <a:ext cx="44450" cy="2462"/>
            </a:xfrm>
            <a:custGeom>
              <a:avLst/>
              <a:gdLst/>
              <a:ahLst/>
              <a:cxnLst/>
              <a:rect l="l" t="t" r="r" b="b"/>
              <a:pathLst>
                <a:path w="46" h="3" extrusionOk="0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01" name="Google Shape;201;p15"/>
            <p:cNvSpPr/>
            <p:nvPr/>
          </p:nvSpPr>
          <p:spPr>
            <a:xfrm>
              <a:off x="11042650" y="1540325"/>
              <a:ext cx="60325" cy="6155"/>
            </a:xfrm>
            <a:custGeom>
              <a:avLst/>
              <a:gdLst/>
              <a:ahLst/>
              <a:cxnLst/>
              <a:rect l="l" t="t" r="r" b="b"/>
              <a:pathLst>
                <a:path w="63" h="7" extrusionOk="0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02" name="Google Shape;202;p15"/>
            <p:cNvSpPr/>
            <p:nvPr/>
          </p:nvSpPr>
          <p:spPr>
            <a:xfrm>
              <a:off x="11106150" y="1542787"/>
              <a:ext cx="28575" cy="1231"/>
            </a:xfrm>
            <a:custGeom>
              <a:avLst/>
              <a:gdLst/>
              <a:ahLst/>
              <a:cxnLst/>
              <a:rect l="l" t="t" r="r" b="b"/>
              <a:pathLst>
                <a:path w="31" h="2" extrusionOk="0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03" name="Google Shape;203;p15"/>
            <p:cNvSpPr/>
            <p:nvPr/>
          </p:nvSpPr>
          <p:spPr>
            <a:xfrm>
              <a:off x="10679113" y="1525554"/>
              <a:ext cx="103187" cy="9847"/>
            </a:xfrm>
            <a:custGeom>
              <a:avLst/>
              <a:gdLst/>
              <a:ahLst/>
              <a:cxnLst/>
              <a:rect l="l" t="t" r="r" b="b"/>
              <a:pathLst>
                <a:path w="109" h="12" extrusionOk="0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04" name="Google Shape;204;p15"/>
            <p:cNvSpPr/>
            <p:nvPr/>
          </p:nvSpPr>
          <p:spPr>
            <a:xfrm>
              <a:off x="11039475" y="1550172"/>
              <a:ext cx="26987" cy="4924"/>
            </a:xfrm>
            <a:custGeom>
              <a:avLst/>
              <a:gdLst/>
              <a:ahLst/>
              <a:cxnLst/>
              <a:rect l="l" t="t" r="r" b="b"/>
              <a:pathLst>
                <a:path w="27" h="5" extrusionOk="0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05" name="Google Shape;205;p15"/>
            <p:cNvSpPr/>
            <p:nvPr/>
          </p:nvSpPr>
          <p:spPr>
            <a:xfrm>
              <a:off x="10841038" y="1548941"/>
              <a:ext cx="58737" cy="2462"/>
            </a:xfrm>
            <a:custGeom>
              <a:avLst/>
              <a:gdLst/>
              <a:ahLst/>
              <a:cxnLst/>
              <a:rect l="l" t="t" r="r" b="b"/>
              <a:pathLst>
                <a:path w="61" h="3" extrusionOk="0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06" name="Google Shape;206;p15"/>
            <p:cNvSpPr/>
            <p:nvPr/>
          </p:nvSpPr>
          <p:spPr>
            <a:xfrm>
              <a:off x="10899775" y="1550172"/>
              <a:ext cx="36512" cy="1231"/>
            </a:xfrm>
            <a:custGeom>
              <a:avLst/>
              <a:gdLst/>
              <a:ahLst/>
              <a:cxnLst/>
              <a:rect l="l" t="t" r="r" b="b"/>
              <a:pathLst>
                <a:path w="38" h="1" extrusionOk="0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07" name="Google Shape;207;p15"/>
            <p:cNvSpPr/>
            <p:nvPr/>
          </p:nvSpPr>
          <p:spPr>
            <a:xfrm>
              <a:off x="10958513" y="1555096"/>
              <a:ext cx="46037" cy="0"/>
            </a:xfrm>
            <a:custGeom>
              <a:avLst/>
              <a:gdLst/>
              <a:ahLst/>
              <a:cxnLst/>
              <a:rect l="l" t="t" r="r" b="b"/>
              <a:pathLst>
                <a:path w="47" h="1" extrusionOk="0">
                  <a:moveTo>
                    <a:pt x="47" y="0"/>
                  </a:moveTo>
                  <a:lnTo>
                    <a:pt x="47" y="0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08" name="Google Shape;208;p15"/>
            <p:cNvSpPr/>
            <p:nvPr/>
          </p:nvSpPr>
          <p:spPr>
            <a:xfrm>
              <a:off x="10304463" y="1548941"/>
              <a:ext cx="61912" cy="3693"/>
            </a:xfrm>
            <a:custGeom>
              <a:avLst/>
              <a:gdLst/>
              <a:ahLst/>
              <a:cxnLst/>
              <a:rect l="l" t="t" r="r" b="b"/>
              <a:pathLst>
                <a:path w="65" h="4" extrusionOk="0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09" name="Google Shape;209;p15"/>
            <p:cNvSpPr/>
            <p:nvPr/>
          </p:nvSpPr>
          <p:spPr>
            <a:xfrm>
              <a:off x="10483850" y="1557558"/>
              <a:ext cx="23812" cy="6155"/>
            </a:xfrm>
            <a:custGeom>
              <a:avLst/>
              <a:gdLst/>
              <a:ahLst/>
              <a:cxnLst/>
              <a:rect l="l" t="t" r="r" b="b"/>
              <a:pathLst>
                <a:path w="25" h="7" extrusionOk="0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10" name="Google Shape;210;p15"/>
            <p:cNvSpPr/>
            <p:nvPr/>
          </p:nvSpPr>
          <p:spPr>
            <a:xfrm>
              <a:off x="10291763" y="1563712"/>
              <a:ext cx="117475" cy="2462"/>
            </a:xfrm>
            <a:custGeom>
              <a:avLst/>
              <a:gdLst/>
              <a:ahLst/>
              <a:cxnLst/>
              <a:rect l="l" t="t" r="r" b="b"/>
              <a:pathLst>
                <a:path w="123" h="4" extrusionOk="0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11" name="Google Shape;211;p15"/>
            <p:cNvSpPr/>
            <p:nvPr/>
          </p:nvSpPr>
          <p:spPr>
            <a:xfrm>
              <a:off x="9621838" y="1546479"/>
              <a:ext cx="11112" cy="8617"/>
            </a:xfrm>
            <a:custGeom>
              <a:avLst/>
              <a:gdLst/>
              <a:ahLst/>
              <a:cxnLst/>
              <a:rect l="l" t="t" r="r" b="b"/>
              <a:pathLst>
                <a:path w="13" h="10" extrusionOk="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12" name="Google Shape;212;p15"/>
            <p:cNvSpPr/>
            <p:nvPr/>
          </p:nvSpPr>
          <p:spPr>
            <a:xfrm>
              <a:off x="8951913" y="1568636"/>
              <a:ext cx="96837" cy="8617"/>
            </a:xfrm>
            <a:custGeom>
              <a:avLst/>
              <a:gdLst/>
              <a:ahLst/>
              <a:cxnLst/>
              <a:rect l="l" t="t" r="r" b="b"/>
              <a:pathLst>
                <a:path w="101" h="10" extrusionOk="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13" name="Google Shape;213;p15"/>
            <p:cNvSpPr/>
            <p:nvPr/>
          </p:nvSpPr>
          <p:spPr>
            <a:xfrm>
              <a:off x="9005888" y="1566174"/>
              <a:ext cx="17462" cy="2462"/>
            </a:xfrm>
            <a:custGeom>
              <a:avLst/>
              <a:gdLst/>
              <a:ahLst/>
              <a:cxnLst/>
              <a:rect l="l" t="t" r="r" b="b"/>
              <a:pathLst>
                <a:path w="19" h="2" extrusionOk="0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14" name="Google Shape;214;p15"/>
            <p:cNvSpPr/>
            <p:nvPr/>
          </p:nvSpPr>
          <p:spPr>
            <a:xfrm>
              <a:off x="1587500" y="1516937"/>
              <a:ext cx="38100" cy="3693"/>
            </a:xfrm>
            <a:custGeom>
              <a:avLst/>
              <a:gdLst/>
              <a:ahLst/>
              <a:cxnLst/>
              <a:rect l="l" t="t" r="r" b="b"/>
              <a:pathLst>
                <a:path w="39" h="4" extrusionOk="0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15" name="Google Shape;215;p15"/>
            <p:cNvSpPr/>
            <p:nvPr/>
          </p:nvSpPr>
          <p:spPr>
            <a:xfrm>
              <a:off x="1522413" y="1519399"/>
              <a:ext cx="30162" cy="4924"/>
            </a:xfrm>
            <a:custGeom>
              <a:avLst/>
              <a:gdLst/>
              <a:ahLst/>
              <a:cxnLst/>
              <a:rect l="l" t="t" r="r" b="b"/>
              <a:pathLst>
                <a:path w="32" h="6" extrusionOk="0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16" name="Google Shape;216;p15"/>
            <p:cNvSpPr/>
            <p:nvPr/>
          </p:nvSpPr>
          <p:spPr>
            <a:xfrm>
              <a:off x="6650038" y="1573559"/>
              <a:ext cx="33337" cy="3693"/>
            </a:xfrm>
            <a:custGeom>
              <a:avLst/>
              <a:gdLst/>
              <a:ahLst/>
              <a:cxnLst/>
              <a:rect l="l" t="t" r="r" b="b"/>
              <a:pathLst>
                <a:path w="34" h="4" extrusionOk="0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17" name="Google Shape;217;p15"/>
            <p:cNvSpPr/>
            <p:nvPr/>
          </p:nvSpPr>
          <p:spPr>
            <a:xfrm>
              <a:off x="6162675" y="1566174"/>
              <a:ext cx="15875" cy="4924"/>
            </a:xfrm>
            <a:custGeom>
              <a:avLst/>
              <a:gdLst/>
              <a:ahLst/>
              <a:cxnLst/>
              <a:rect l="l" t="t" r="r" b="b"/>
              <a:pathLst>
                <a:path w="17" h="6" extrusionOk="0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18" name="Google Shape;218;p15"/>
            <p:cNvSpPr/>
            <p:nvPr/>
          </p:nvSpPr>
          <p:spPr>
            <a:xfrm>
              <a:off x="5738813" y="1571097"/>
              <a:ext cx="60325" cy="6155"/>
            </a:xfrm>
            <a:custGeom>
              <a:avLst/>
              <a:gdLst/>
              <a:ahLst/>
              <a:cxnLst/>
              <a:rect l="l" t="t" r="r" b="b"/>
              <a:pathLst>
                <a:path w="63" h="8" extrusionOk="0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</p:grpSp>
      <p:sp>
        <p:nvSpPr>
          <p:cNvPr id="219" name="Google Shape;219;p15"/>
          <p:cNvSpPr txBox="1">
            <a:spLocks noGrp="1"/>
          </p:cNvSpPr>
          <p:nvPr>
            <p:ph type="body" idx="1"/>
          </p:nvPr>
        </p:nvSpPr>
        <p:spPr>
          <a:xfrm>
            <a:off x="1522414" y="1905000"/>
            <a:ext cx="9144000" cy="42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800"/>
              <a:buChar char="▪"/>
              <a:defRPr/>
            </a:lvl1pPr>
            <a:lvl2pPr marL="914400" lvl="1" indent="-355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Char char="–"/>
              <a:defRPr/>
            </a:lvl2pPr>
            <a:lvl3pPr marL="1371600" lvl="2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▪"/>
              <a:defRPr/>
            </a:lvl3pPr>
            <a:lvl4pPr marL="1828800" lvl="3" indent="-330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–"/>
              <a:defRPr/>
            </a:lvl4pPr>
            <a:lvl5pPr marL="2286000" lvl="4" indent="-330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▪"/>
              <a:defRPr/>
            </a:lvl5pPr>
            <a:lvl6pPr marL="2743200" lvl="5" indent="-330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–"/>
              <a:defRPr/>
            </a:lvl6pPr>
            <a:lvl7pPr marL="3200400" lvl="6" indent="-330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▪"/>
              <a:defRPr/>
            </a:lvl7pPr>
            <a:lvl8pPr marL="3657600" lvl="7" indent="-330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–"/>
              <a:defRPr/>
            </a:lvl8pPr>
            <a:lvl9pPr marL="4114800" lvl="8" indent="-330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▪"/>
              <a:defRPr/>
            </a:lvl9pPr>
          </a:lstStyle>
          <a:p>
            <a:endParaRPr/>
          </a:p>
        </p:txBody>
      </p:sp>
      <p:sp>
        <p:nvSpPr>
          <p:cNvPr id="220" name="Google Shape;220;p15"/>
          <p:cNvSpPr txBox="1">
            <a:spLocks noGrp="1"/>
          </p:cNvSpPr>
          <p:nvPr>
            <p:ph type="ftr" idx="11"/>
          </p:nvPr>
        </p:nvSpPr>
        <p:spPr>
          <a:xfrm>
            <a:off x="1522413" y="6400801"/>
            <a:ext cx="6324599" cy="276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1" name="Google Shape;221;p15"/>
          <p:cNvSpPr txBox="1">
            <a:spLocks noGrp="1"/>
          </p:cNvSpPr>
          <p:nvPr>
            <p:ph type="dt" idx="10"/>
          </p:nvPr>
        </p:nvSpPr>
        <p:spPr>
          <a:xfrm>
            <a:off x="8075612" y="6400801"/>
            <a:ext cx="1243859" cy="276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2" name="Google Shape;222;p15"/>
          <p:cNvSpPr txBox="1">
            <a:spLocks noGrp="1"/>
          </p:cNvSpPr>
          <p:nvPr>
            <p:ph type="sldNum" idx="12"/>
          </p:nvPr>
        </p:nvSpPr>
        <p:spPr>
          <a:xfrm>
            <a:off x="9523412" y="6400801"/>
            <a:ext cx="1143002" cy="276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6"/>
          <p:cNvSpPr txBox="1"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25" name="Google Shape;225;p16" descr="Line graphic"/>
          <p:cNvGrpSpPr/>
          <p:nvPr/>
        </p:nvGrpSpPr>
        <p:grpSpPr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226" name="Google Shape;226;p16"/>
            <p:cNvSpPr/>
            <p:nvPr/>
          </p:nvSpPr>
          <p:spPr>
            <a:xfrm>
              <a:off x="12028488" y="1525554"/>
              <a:ext cx="63500" cy="4924"/>
            </a:xfrm>
            <a:custGeom>
              <a:avLst/>
              <a:gdLst/>
              <a:ahLst/>
              <a:cxnLst/>
              <a:rect l="l" t="t" r="r" b="b"/>
              <a:pathLst>
                <a:path w="67" h="6" extrusionOk="0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27" name="Google Shape;227;p16"/>
            <p:cNvSpPr/>
            <p:nvPr/>
          </p:nvSpPr>
          <p:spPr>
            <a:xfrm>
              <a:off x="12022138" y="1532939"/>
              <a:ext cx="19050" cy="1231"/>
            </a:xfrm>
            <a:custGeom>
              <a:avLst/>
              <a:gdLst/>
              <a:ahLst/>
              <a:cxnLst/>
              <a:rect l="l" t="t" r="r" b="b"/>
              <a:pathLst>
                <a:path w="20" h="2" extrusionOk="0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28" name="Google Shape;228;p16"/>
            <p:cNvSpPr/>
            <p:nvPr/>
          </p:nvSpPr>
          <p:spPr>
            <a:xfrm>
              <a:off x="12041188" y="1531708"/>
              <a:ext cx="39687" cy="6155"/>
            </a:xfrm>
            <a:custGeom>
              <a:avLst/>
              <a:gdLst/>
              <a:ahLst/>
              <a:cxnLst/>
              <a:rect l="l" t="t" r="r" b="b"/>
              <a:pathLst>
                <a:path w="41" h="6" extrusionOk="0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29" name="Google Shape;229;p16"/>
            <p:cNvSpPr/>
            <p:nvPr/>
          </p:nvSpPr>
          <p:spPr>
            <a:xfrm>
              <a:off x="11831638" y="1526784"/>
              <a:ext cx="42862" cy="4924"/>
            </a:xfrm>
            <a:custGeom>
              <a:avLst/>
              <a:gdLst/>
              <a:ahLst/>
              <a:cxnLst/>
              <a:rect l="l" t="t" r="r" b="b"/>
              <a:pathLst>
                <a:path w="45" h="6" extrusionOk="0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30" name="Google Shape;230;p16"/>
            <p:cNvSpPr/>
            <p:nvPr/>
          </p:nvSpPr>
          <p:spPr>
            <a:xfrm>
              <a:off x="11809413" y="1531708"/>
              <a:ext cx="41275" cy="2462"/>
            </a:xfrm>
            <a:custGeom>
              <a:avLst/>
              <a:gdLst/>
              <a:ahLst/>
              <a:cxnLst/>
              <a:rect l="l" t="t" r="r" b="b"/>
              <a:pathLst>
                <a:path w="44" h="3" extrusionOk="0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31" name="Google Shape;231;p16"/>
            <p:cNvSpPr/>
            <p:nvPr/>
          </p:nvSpPr>
          <p:spPr>
            <a:xfrm>
              <a:off x="12003088" y="1537863"/>
              <a:ext cx="77787" cy="3693"/>
            </a:xfrm>
            <a:custGeom>
              <a:avLst/>
              <a:gdLst/>
              <a:ahLst/>
              <a:cxnLst/>
              <a:rect l="l" t="t" r="r" b="b"/>
              <a:pathLst>
                <a:path w="82" h="5" extrusionOk="0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32" name="Google Shape;232;p16"/>
            <p:cNvSpPr/>
            <p:nvPr/>
          </p:nvSpPr>
          <p:spPr>
            <a:xfrm>
              <a:off x="11664950" y="1523092"/>
              <a:ext cx="39687" cy="4924"/>
            </a:xfrm>
            <a:custGeom>
              <a:avLst/>
              <a:gdLst/>
              <a:ahLst/>
              <a:cxnLst/>
              <a:rect l="l" t="t" r="r" b="b"/>
              <a:pathLst>
                <a:path w="42" h="5" extrusionOk="0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33" name="Google Shape;233;p16"/>
            <p:cNvSpPr/>
            <p:nvPr/>
          </p:nvSpPr>
          <p:spPr>
            <a:xfrm>
              <a:off x="11506200" y="1521861"/>
              <a:ext cx="92075" cy="4924"/>
            </a:xfrm>
            <a:custGeom>
              <a:avLst/>
              <a:gdLst/>
              <a:ahLst/>
              <a:cxnLst/>
              <a:rect l="l" t="t" r="r" b="b"/>
              <a:pathLst>
                <a:path w="98" h="6" extrusionOk="0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34" name="Google Shape;234;p16"/>
            <p:cNvSpPr/>
            <p:nvPr/>
          </p:nvSpPr>
          <p:spPr>
            <a:xfrm>
              <a:off x="11471275" y="1525554"/>
              <a:ext cx="34925" cy="3693"/>
            </a:xfrm>
            <a:custGeom>
              <a:avLst/>
              <a:gdLst/>
              <a:ahLst/>
              <a:cxnLst/>
              <a:rect l="l" t="t" r="r" b="b"/>
              <a:pathLst>
                <a:path w="36" h="3" extrusionOk="0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35" name="Google Shape;235;p16"/>
            <p:cNvSpPr/>
            <p:nvPr/>
          </p:nvSpPr>
          <p:spPr>
            <a:xfrm>
              <a:off x="11710988" y="1529246"/>
              <a:ext cx="30162" cy="4924"/>
            </a:xfrm>
            <a:custGeom>
              <a:avLst/>
              <a:gdLst/>
              <a:ahLst/>
              <a:cxnLst/>
              <a:rect l="l" t="t" r="r" b="b"/>
              <a:pathLst>
                <a:path w="32" h="5" extrusionOk="0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36" name="Google Shape;236;p16"/>
            <p:cNvSpPr/>
            <p:nvPr/>
          </p:nvSpPr>
          <p:spPr>
            <a:xfrm>
              <a:off x="11691938" y="1532939"/>
              <a:ext cx="34925" cy="1231"/>
            </a:xfrm>
            <a:custGeom>
              <a:avLst/>
              <a:gdLst/>
              <a:ahLst/>
              <a:cxnLst/>
              <a:rect l="l" t="t" r="r" b="b"/>
              <a:pathLst>
                <a:path w="36" h="1" extrusionOk="0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37" name="Google Shape;237;p16"/>
            <p:cNvSpPr/>
            <p:nvPr/>
          </p:nvSpPr>
          <p:spPr>
            <a:xfrm>
              <a:off x="11741150" y="1534170"/>
              <a:ext cx="4762" cy="0"/>
            </a:xfrm>
            <a:custGeom>
              <a:avLst/>
              <a:gdLst/>
              <a:ahLst/>
              <a:cxnLst/>
              <a:rect l="l" t="t" r="r" b="b"/>
              <a:pathLst>
                <a:path w="5" h="120000" extrusionOk="0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38" name="Google Shape;238;p16"/>
            <p:cNvSpPr/>
            <p:nvPr/>
          </p:nvSpPr>
          <p:spPr>
            <a:xfrm>
              <a:off x="11841163" y="1537863"/>
              <a:ext cx="71437" cy="8617"/>
            </a:xfrm>
            <a:custGeom>
              <a:avLst/>
              <a:gdLst/>
              <a:ahLst/>
              <a:cxnLst/>
              <a:rect l="l" t="t" r="r" b="b"/>
              <a:pathLst>
                <a:path w="75" h="9" extrusionOk="0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39" name="Google Shape;239;p16"/>
            <p:cNvSpPr/>
            <p:nvPr/>
          </p:nvSpPr>
          <p:spPr>
            <a:xfrm>
              <a:off x="11764963" y="1535401"/>
              <a:ext cx="44450" cy="3693"/>
            </a:xfrm>
            <a:custGeom>
              <a:avLst/>
              <a:gdLst/>
              <a:ahLst/>
              <a:cxnLst/>
              <a:rect l="l" t="t" r="r" b="b"/>
              <a:pathLst>
                <a:path w="47" h="4" extrusionOk="0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40" name="Google Shape;240;p16"/>
            <p:cNvSpPr/>
            <p:nvPr/>
          </p:nvSpPr>
          <p:spPr>
            <a:xfrm>
              <a:off x="11744325" y="1537863"/>
              <a:ext cx="20637" cy="2462"/>
            </a:xfrm>
            <a:custGeom>
              <a:avLst/>
              <a:gdLst/>
              <a:ahLst/>
              <a:cxnLst/>
              <a:rect l="l" t="t" r="r" b="b"/>
              <a:pathLst>
                <a:path w="22" h="2" extrusionOk="0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41" name="Google Shape;241;p16"/>
            <p:cNvSpPr/>
            <p:nvPr/>
          </p:nvSpPr>
          <p:spPr>
            <a:xfrm>
              <a:off x="11482388" y="1531708"/>
              <a:ext cx="85725" cy="3693"/>
            </a:xfrm>
            <a:custGeom>
              <a:avLst/>
              <a:gdLst/>
              <a:ahLst/>
              <a:cxnLst/>
              <a:rect l="l" t="t" r="r" b="b"/>
              <a:pathLst>
                <a:path w="90" h="4" extrusionOk="0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42" name="Google Shape;242;p16"/>
            <p:cNvSpPr/>
            <p:nvPr/>
          </p:nvSpPr>
          <p:spPr>
            <a:xfrm>
              <a:off x="11626850" y="1532939"/>
              <a:ext cx="4762" cy="1231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43" name="Google Shape;243;p16"/>
            <p:cNvSpPr/>
            <p:nvPr/>
          </p:nvSpPr>
          <p:spPr>
            <a:xfrm>
              <a:off x="11261725" y="1534170"/>
              <a:ext cx="4762" cy="0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0" y="0"/>
                  </a:moveTo>
                  <a:lnTo>
                    <a:pt x="0" y="0"/>
                  </a:lnTo>
                  <a:lnTo>
                    <a:pt x="4" y="0"/>
                  </a:lnTo>
                  <a:cubicBezTo>
                    <a:pt x="4" y="0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44" name="Google Shape;244;p16"/>
            <p:cNvSpPr/>
            <p:nvPr/>
          </p:nvSpPr>
          <p:spPr>
            <a:xfrm>
              <a:off x="11553825" y="1534170"/>
              <a:ext cx="44450" cy="2462"/>
            </a:xfrm>
            <a:custGeom>
              <a:avLst/>
              <a:gdLst/>
              <a:ahLst/>
              <a:cxnLst/>
              <a:rect l="l" t="t" r="r" b="b"/>
              <a:pathLst>
                <a:path w="47" h="2" extrusionOk="0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45" name="Google Shape;245;p16"/>
            <p:cNvSpPr/>
            <p:nvPr/>
          </p:nvSpPr>
          <p:spPr>
            <a:xfrm>
              <a:off x="11409363" y="1529246"/>
              <a:ext cx="31750" cy="2462"/>
            </a:xfrm>
            <a:custGeom>
              <a:avLst/>
              <a:gdLst/>
              <a:ahLst/>
              <a:cxnLst/>
              <a:rect l="l" t="t" r="r" b="b"/>
              <a:pathLst>
                <a:path w="33" h="3" extrusionOk="0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46" name="Google Shape;246;p16"/>
            <p:cNvSpPr/>
            <p:nvPr/>
          </p:nvSpPr>
          <p:spPr>
            <a:xfrm>
              <a:off x="11618913" y="1531708"/>
              <a:ext cx="6350" cy="0"/>
            </a:xfrm>
            <a:custGeom>
              <a:avLst/>
              <a:gdLst/>
              <a:ahLst/>
              <a:cxnLst/>
              <a:rect l="l" t="t" r="r" b="b"/>
              <a:pathLst>
                <a:path w="6" h="1" extrusionOk="0">
                  <a:moveTo>
                    <a:pt x="3" y="0"/>
                  </a:moveTo>
                  <a:lnTo>
                    <a:pt x="3" y="0"/>
                  </a:lnTo>
                  <a:lnTo>
                    <a:pt x="6" y="0"/>
                  </a:lnTo>
                  <a:cubicBezTo>
                    <a:pt x="0" y="0"/>
                    <a:pt x="0" y="0"/>
                    <a:pt x="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47" name="Google Shape;247;p16"/>
            <p:cNvSpPr/>
            <p:nvPr/>
          </p:nvSpPr>
          <p:spPr>
            <a:xfrm>
              <a:off x="11598275" y="1531708"/>
              <a:ext cx="28575" cy="2462"/>
            </a:xfrm>
            <a:custGeom>
              <a:avLst/>
              <a:gdLst/>
              <a:ahLst/>
              <a:cxnLst/>
              <a:rect l="l" t="t" r="r" b="b"/>
              <a:pathLst>
                <a:path w="31" h="3" extrusionOk="0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48" name="Google Shape;248;p16"/>
            <p:cNvSpPr/>
            <p:nvPr/>
          </p:nvSpPr>
          <p:spPr>
            <a:xfrm>
              <a:off x="11137900" y="1534170"/>
              <a:ext cx="188912" cy="23388"/>
            </a:xfrm>
            <a:custGeom>
              <a:avLst/>
              <a:gdLst/>
              <a:ahLst/>
              <a:cxnLst/>
              <a:rect l="l" t="t" r="r" b="b"/>
              <a:pathLst>
                <a:path w="198" h="27" extrusionOk="0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49" name="Google Shape;249;p16"/>
            <p:cNvSpPr/>
            <p:nvPr/>
          </p:nvSpPr>
          <p:spPr>
            <a:xfrm>
              <a:off x="11266488" y="1529246"/>
              <a:ext cx="95250" cy="4924"/>
            </a:xfrm>
            <a:custGeom>
              <a:avLst/>
              <a:gdLst/>
              <a:ahLst/>
              <a:cxnLst/>
              <a:rect l="l" t="t" r="r" b="b"/>
              <a:pathLst>
                <a:path w="100" h="6" extrusionOk="0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50" name="Google Shape;250;p16"/>
            <p:cNvSpPr/>
            <p:nvPr/>
          </p:nvSpPr>
          <p:spPr>
            <a:xfrm>
              <a:off x="11361738" y="1531708"/>
              <a:ext cx="134937" cy="12309"/>
            </a:xfrm>
            <a:custGeom>
              <a:avLst/>
              <a:gdLst/>
              <a:ahLst/>
              <a:cxnLst/>
              <a:rect l="l" t="t" r="r" b="b"/>
              <a:pathLst>
                <a:path w="142" h="14" extrusionOk="0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51" name="Google Shape;251;p16"/>
            <p:cNvSpPr/>
            <p:nvPr/>
          </p:nvSpPr>
          <p:spPr>
            <a:xfrm>
              <a:off x="11834813" y="1552634"/>
              <a:ext cx="9525" cy="1231"/>
            </a:xfrm>
            <a:custGeom>
              <a:avLst/>
              <a:gdLst/>
              <a:ahLst/>
              <a:cxnLst/>
              <a:rect l="l" t="t" r="r" b="b"/>
              <a:pathLst>
                <a:path w="11" h="1" extrusionOk="0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52" name="Google Shape;252;p16"/>
            <p:cNvSpPr/>
            <p:nvPr/>
          </p:nvSpPr>
          <p:spPr>
            <a:xfrm>
              <a:off x="11764963" y="1542787"/>
              <a:ext cx="117475" cy="9847"/>
            </a:xfrm>
            <a:custGeom>
              <a:avLst/>
              <a:gdLst/>
              <a:ahLst/>
              <a:cxnLst/>
              <a:rect l="l" t="t" r="r" b="b"/>
              <a:pathLst>
                <a:path w="122" h="12" extrusionOk="0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53" name="Google Shape;253;p16"/>
            <p:cNvSpPr/>
            <p:nvPr/>
          </p:nvSpPr>
          <p:spPr>
            <a:xfrm>
              <a:off x="11555413" y="1544017"/>
              <a:ext cx="69850" cy="4924"/>
            </a:xfrm>
            <a:custGeom>
              <a:avLst/>
              <a:gdLst/>
              <a:ahLst/>
              <a:cxnLst/>
              <a:rect l="l" t="t" r="r" b="b"/>
              <a:pathLst>
                <a:path w="74" h="6" extrusionOk="0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54" name="Google Shape;254;p16"/>
            <p:cNvSpPr/>
            <p:nvPr/>
          </p:nvSpPr>
          <p:spPr>
            <a:xfrm>
              <a:off x="11223625" y="1528016"/>
              <a:ext cx="38100" cy="6155"/>
            </a:xfrm>
            <a:custGeom>
              <a:avLst/>
              <a:gdLst/>
              <a:ahLst/>
              <a:cxnLst/>
              <a:rect l="l" t="t" r="r" b="b"/>
              <a:pathLst>
                <a:path w="40" h="7" extrusionOk="0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55" name="Google Shape;255;p16"/>
            <p:cNvSpPr/>
            <p:nvPr/>
          </p:nvSpPr>
          <p:spPr>
            <a:xfrm>
              <a:off x="11145838" y="1529246"/>
              <a:ext cx="22225" cy="2462"/>
            </a:xfrm>
            <a:custGeom>
              <a:avLst/>
              <a:gdLst/>
              <a:ahLst/>
              <a:cxnLst/>
              <a:rect l="l" t="t" r="r" b="b"/>
              <a:pathLst>
                <a:path w="24" h="4" extrusionOk="0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56" name="Google Shape;256;p16"/>
            <p:cNvSpPr/>
            <p:nvPr/>
          </p:nvSpPr>
          <p:spPr>
            <a:xfrm>
              <a:off x="6197600" y="1566174"/>
              <a:ext cx="20637" cy="1231"/>
            </a:xfrm>
            <a:custGeom>
              <a:avLst/>
              <a:gdLst/>
              <a:ahLst/>
              <a:cxnLst/>
              <a:rect l="l" t="t" r="r" b="b"/>
              <a:pathLst>
                <a:path w="21" h="1" extrusionOk="0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57" name="Google Shape;257;p16"/>
            <p:cNvSpPr/>
            <p:nvPr/>
          </p:nvSpPr>
          <p:spPr>
            <a:xfrm>
              <a:off x="6356350" y="1564943"/>
              <a:ext cx="9525" cy="1231"/>
            </a:xfrm>
            <a:custGeom>
              <a:avLst/>
              <a:gdLst/>
              <a:ahLst/>
              <a:cxnLst/>
              <a:rect l="l" t="t" r="r" b="b"/>
              <a:pathLst>
                <a:path w="10" h="2" extrusionOk="0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58" name="Google Shape;258;p16"/>
            <p:cNvSpPr/>
            <p:nvPr/>
          </p:nvSpPr>
          <p:spPr>
            <a:xfrm>
              <a:off x="8950325" y="1521861"/>
              <a:ext cx="61912" cy="7386"/>
            </a:xfrm>
            <a:custGeom>
              <a:avLst/>
              <a:gdLst/>
              <a:ahLst/>
              <a:cxnLst/>
              <a:rect l="l" t="t" r="r" b="b"/>
              <a:pathLst>
                <a:path w="65" h="9" extrusionOk="0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59" name="Google Shape;259;p16"/>
            <p:cNvSpPr/>
            <p:nvPr/>
          </p:nvSpPr>
          <p:spPr>
            <a:xfrm>
              <a:off x="7537450" y="1546479"/>
              <a:ext cx="28575" cy="3693"/>
            </a:xfrm>
            <a:custGeom>
              <a:avLst/>
              <a:gdLst/>
              <a:ahLst/>
              <a:cxnLst/>
              <a:rect l="l" t="t" r="r" b="b"/>
              <a:pathLst>
                <a:path w="29" h="4" extrusionOk="0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60" name="Google Shape;260;p16"/>
            <p:cNvSpPr/>
            <p:nvPr/>
          </p:nvSpPr>
          <p:spPr>
            <a:xfrm>
              <a:off x="7478713" y="1562481"/>
              <a:ext cx="38100" cy="2462"/>
            </a:xfrm>
            <a:custGeom>
              <a:avLst/>
              <a:gdLst/>
              <a:ahLst/>
              <a:cxnLst/>
              <a:rect l="l" t="t" r="r" b="b"/>
              <a:pathLst>
                <a:path w="40" h="3" extrusionOk="0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61" name="Google Shape;261;p16"/>
            <p:cNvSpPr/>
            <p:nvPr/>
          </p:nvSpPr>
          <p:spPr>
            <a:xfrm>
              <a:off x="5410200" y="1568636"/>
              <a:ext cx="36512" cy="3693"/>
            </a:xfrm>
            <a:custGeom>
              <a:avLst/>
              <a:gdLst/>
              <a:ahLst/>
              <a:cxnLst/>
              <a:rect l="l" t="t" r="r" b="b"/>
              <a:pathLst>
                <a:path w="38" h="5" extrusionOk="0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62" name="Google Shape;262;p16"/>
            <p:cNvSpPr/>
            <p:nvPr/>
          </p:nvSpPr>
          <p:spPr>
            <a:xfrm>
              <a:off x="10206038" y="1530477"/>
              <a:ext cx="61912" cy="4924"/>
            </a:xfrm>
            <a:custGeom>
              <a:avLst/>
              <a:gdLst/>
              <a:ahLst/>
              <a:cxnLst/>
              <a:rect l="l" t="t" r="r" b="b"/>
              <a:pathLst>
                <a:path w="65" h="6" extrusionOk="0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63" name="Google Shape;263;p16"/>
            <p:cNvSpPr/>
            <p:nvPr/>
          </p:nvSpPr>
          <p:spPr>
            <a:xfrm>
              <a:off x="6257925" y="1525554"/>
              <a:ext cx="19050" cy="2462"/>
            </a:xfrm>
            <a:custGeom>
              <a:avLst/>
              <a:gdLst/>
              <a:ahLst/>
              <a:cxnLst/>
              <a:rect l="l" t="t" r="r" b="b"/>
              <a:pathLst>
                <a:path w="21" h="2" extrusionOk="0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64" name="Google Shape;264;p16"/>
            <p:cNvSpPr/>
            <p:nvPr/>
          </p:nvSpPr>
          <p:spPr>
            <a:xfrm>
              <a:off x="10134600" y="1528016"/>
              <a:ext cx="71437" cy="3693"/>
            </a:xfrm>
            <a:custGeom>
              <a:avLst/>
              <a:gdLst/>
              <a:ahLst/>
              <a:cxnLst/>
              <a:rect l="l" t="t" r="r" b="b"/>
              <a:pathLst>
                <a:path w="75" h="4" extrusionOk="0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65" name="Google Shape;265;p16"/>
            <p:cNvSpPr/>
            <p:nvPr/>
          </p:nvSpPr>
          <p:spPr>
            <a:xfrm>
              <a:off x="2582863" y="1560020"/>
              <a:ext cx="7937" cy="1231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66" name="Google Shape;266;p16"/>
            <p:cNvSpPr/>
            <p:nvPr/>
          </p:nvSpPr>
          <p:spPr>
            <a:xfrm>
              <a:off x="1762125" y="1521861"/>
              <a:ext cx="34925" cy="1231"/>
            </a:xfrm>
            <a:custGeom>
              <a:avLst/>
              <a:gdLst/>
              <a:ahLst/>
              <a:cxnLst/>
              <a:rect l="l" t="t" r="r" b="b"/>
              <a:pathLst>
                <a:path w="36" h="1" extrusionOk="0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67" name="Google Shape;267;p16"/>
            <p:cNvSpPr/>
            <p:nvPr/>
          </p:nvSpPr>
          <p:spPr>
            <a:xfrm>
              <a:off x="10812463" y="1529246"/>
              <a:ext cx="19050" cy="1231"/>
            </a:xfrm>
            <a:custGeom>
              <a:avLst/>
              <a:gdLst/>
              <a:ahLst/>
              <a:cxnLst/>
              <a:rect l="l" t="t" r="r" b="b"/>
              <a:pathLst>
                <a:path w="20" h="1" extrusionOk="0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68" name="Google Shape;268;p16"/>
            <p:cNvSpPr/>
            <p:nvPr/>
          </p:nvSpPr>
          <p:spPr>
            <a:xfrm>
              <a:off x="10896600" y="1545248"/>
              <a:ext cx="7937" cy="2462"/>
            </a:xfrm>
            <a:custGeom>
              <a:avLst/>
              <a:gdLst/>
              <a:ahLst/>
              <a:cxnLst/>
              <a:rect l="l" t="t" r="r" b="b"/>
              <a:pathLst>
                <a:path w="8" h="3" extrusionOk="0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69" name="Google Shape;269;p16"/>
            <p:cNvSpPr/>
            <p:nvPr/>
          </p:nvSpPr>
          <p:spPr>
            <a:xfrm>
              <a:off x="9947275" y="1553865"/>
              <a:ext cx="4762" cy="1231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70" name="Google Shape;270;p16"/>
            <p:cNvSpPr/>
            <p:nvPr/>
          </p:nvSpPr>
          <p:spPr>
            <a:xfrm>
              <a:off x="10817225" y="1531708"/>
              <a:ext cx="23812" cy="0"/>
            </a:xfrm>
            <a:custGeom>
              <a:avLst/>
              <a:gdLst/>
              <a:ahLst/>
              <a:cxnLst/>
              <a:rect l="l" t="t" r="r" b="b"/>
              <a:pathLst>
                <a:path w="25" h="1" extrusionOk="0">
                  <a:moveTo>
                    <a:pt x="25" y="0"/>
                  </a:moveTo>
                  <a:lnTo>
                    <a:pt x="25" y="0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71" name="Google Shape;271;p16"/>
            <p:cNvSpPr/>
            <p:nvPr/>
          </p:nvSpPr>
          <p:spPr>
            <a:xfrm>
              <a:off x="10836275" y="1529246"/>
              <a:ext cx="19050" cy="1231"/>
            </a:xfrm>
            <a:custGeom>
              <a:avLst/>
              <a:gdLst/>
              <a:ahLst/>
              <a:cxnLst/>
              <a:rect l="l" t="t" r="r" b="b"/>
              <a:pathLst>
                <a:path w="20" h="1" extrusionOk="0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72" name="Google Shape;272;p16"/>
            <p:cNvSpPr/>
            <p:nvPr/>
          </p:nvSpPr>
          <p:spPr>
            <a:xfrm>
              <a:off x="10787063" y="1530477"/>
              <a:ext cx="30162" cy="1231"/>
            </a:xfrm>
            <a:custGeom>
              <a:avLst/>
              <a:gdLst/>
              <a:ahLst/>
              <a:cxnLst/>
              <a:rect l="l" t="t" r="r" b="b"/>
              <a:pathLst>
                <a:path w="31" h="1" extrusionOk="0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73" name="Google Shape;273;p16"/>
            <p:cNvSpPr/>
            <p:nvPr/>
          </p:nvSpPr>
          <p:spPr>
            <a:xfrm>
              <a:off x="4092575" y="1552634"/>
              <a:ext cx="20637" cy="2462"/>
            </a:xfrm>
            <a:custGeom>
              <a:avLst/>
              <a:gdLst/>
              <a:ahLst/>
              <a:cxnLst/>
              <a:rect l="l" t="t" r="r" b="b"/>
              <a:pathLst>
                <a:path w="23" h="2" extrusionOk="0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74" name="Google Shape;274;p16"/>
            <p:cNvSpPr/>
            <p:nvPr/>
          </p:nvSpPr>
          <p:spPr>
            <a:xfrm>
              <a:off x="8528050" y="1567405"/>
              <a:ext cx="3175" cy="1231"/>
            </a:xfrm>
            <a:custGeom>
              <a:avLst/>
              <a:gdLst/>
              <a:ahLst/>
              <a:cxnLst/>
              <a:rect l="l" t="t" r="r" b="b"/>
              <a:pathLst>
                <a:path w="3" h="1" extrusionOk="0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75" name="Google Shape;275;p16"/>
            <p:cNvSpPr/>
            <p:nvPr/>
          </p:nvSpPr>
          <p:spPr>
            <a:xfrm>
              <a:off x="8461375" y="1556326"/>
              <a:ext cx="66675" cy="14771"/>
            </a:xfrm>
            <a:custGeom>
              <a:avLst/>
              <a:gdLst/>
              <a:ahLst/>
              <a:cxnLst/>
              <a:rect l="l" t="t" r="r" b="b"/>
              <a:pathLst>
                <a:path w="69" h="17" extrusionOk="0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76" name="Google Shape;276;p16"/>
            <p:cNvSpPr/>
            <p:nvPr/>
          </p:nvSpPr>
          <p:spPr>
            <a:xfrm>
              <a:off x="1562100" y="1514475"/>
              <a:ext cx="9563100" cy="64008"/>
            </a:xfrm>
            <a:custGeom>
              <a:avLst/>
              <a:gdLst/>
              <a:ahLst/>
              <a:cxnLst/>
              <a:rect l="l" t="t" r="r" b="b"/>
              <a:pathLst>
                <a:path w="10030" h="75" extrusionOk="0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77" name="Google Shape;277;p16"/>
            <p:cNvSpPr/>
            <p:nvPr/>
          </p:nvSpPr>
          <p:spPr>
            <a:xfrm>
              <a:off x="7508875" y="1560020"/>
              <a:ext cx="11112" cy="3693"/>
            </a:xfrm>
            <a:custGeom>
              <a:avLst/>
              <a:gdLst/>
              <a:ahLst/>
              <a:cxnLst/>
              <a:rect l="l" t="t" r="r" b="b"/>
              <a:pathLst>
                <a:path w="12" h="3" extrusionOk="0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78" name="Google Shape;278;p16"/>
            <p:cNvSpPr/>
            <p:nvPr/>
          </p:nvSpPr>
          <p:spPr>
            <a:xfrm>
              <a:off x="5434013" y="1567405"/>
              <a:ext cx="4762" cy="1231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79" name="Google Shape;279;p16"/>
            <p:cNvSpPr/>
            <p:nvPr/>
          </p:nvSpPr>
          <p:spPr>
            <a:xfrm>
              <a:off x="9672638" y="1567405"/>
              <a:ext cx="25400" cy="2462"/>
            </a:xfrm>
            <a:custGeom>
              <a:avLst/>
              <a:gdLst/>
              <a:ahLst/>
              <a:cxnLst/>
              <a:rect l="l" t="t" r="r" b="b"/>
              <a:pathLst>
                <a:path w="27" h="3" extrusionOk="0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80" name="Google Shape;280;p16"/>
            <p:cNvSpPr/>
            <p:nvPr/>
          </p:nvSpPr>
          <p:spPr>
            <a:xfrm>
              <a:off x="10966450" y="1529246"/>
              <a:ext cx="39687" cy="2462"/>
            </a:xfrm>
            <a:custGeom>
              <a:avLst/>
              <a:gdLst/>
              <a:ahLst/>
              <a:cxnLst/>
              <a:rect l="l" t="t" r="r" b="b"/>
              <a:pathLst>
                <a:path w="42" h="3" extrusionOk="0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81" name="Google Shape;281;p16"/>
            <p:cNvSpPr/>
            <p:nvPr/>
          </p:nvSpPr>
          <p:spPr>
            <a:xfrm>
              <a:off x="11329988" y="1552634"/>
              <a:ext cx="44450" cy="2462"/>
            </a:xfrm>
            <a:custGeom>
              <a:avLst/>
              <a:gdLst/>
              <a:ahLst/>
              <a:cxnLst/>
              <a:rect l="l" t="t" r="r" b="b"/>
              <a:pathLst>
                <a:path w="46" h="3" extrusionOk="0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82" name="Google Shape;282;p16"/>
            <p:cNvSpPr/>
            <p:nvPr/>
          </p:nvSpPr>
          <p:spPr>
            <a:xfrm>
              <a:off x="11042650" y="1540325"/>
              <a:ext cx="60325" cy="6155"/>
            </a:xfrm>
            <a:custGeom>
              <a:avLst/>
              <a:gdLst/>
              <a:ahLst/>
              <a:cxnLst/>
              <a:rect l="l" t="t" r="r" b="b"/>
              <a:pathLst>
                <a:path w="63" h="7" extrusionOk="0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83" name="Google Shape;283;p16"/>
            <p:cNvSpPr/>
            <p:nvPr/>
          </p:nvSpPr>
          <p:spPr>
            <a:xfrm>
              <a:off x="11106150" y="1542787"/>
              <a:ext cx="28575" cy="1231"/>
            </a:xfrm>
            <a:custGeom>
              <a:avLst/>
              <a:gdLst/>
              <a:ahLst/>
              <a:cxnLst/>
              <a:rect l="l" t="t" r="r" b="b"/>
              <a:pathLst>
                <a:path w="31" h="2" extrusionOk="0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84" name="Google Shape;284;p16"/>
            <p:cNvSpPr/>
            <p:nvPr/>
          </p:nvSpPr>
          <p:spPr>
            <a:xfrm>
              <a:off x="10679113" y="1525554"/>
              <a:ext cx="103187" cy="9847"/>
            </a:xfrm>
            <a:custGeom>
              <a:avLst/>
              <a:gdLst/>
              <a:ahLst/>
              <a:cxnLst/>
              <a:rect l="l" t="t" r="r" b="b"/>
              <a:pathLst>
                <a:path w="109" h="12" extrusionOk="0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85" name="Google Shape;285;p16"/>
            <p:cNvSpPr/>
            <p:nvPr/>
          </p:nvSpPr>
          <p:spPr>
            <a:xfrm>
              <a:off x="11039475" y="1550172"/>
              <a:ext cx="26987" cy="4924"/>
            </a:xfrm>
            <a:custGeom>
              <a:avLst/>
              <a:gdLst/>
              <a:ahLst/>
              <a:cxnLst/>
              <a:rect l="l" t="t" r="r" b="b"/>
              <a:pathLst>
                <a:path w="27" h="5" extrusionOk="0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86" name="Google Shape;286;p16"/>
            <p:cNvSpPr/>
            <p:nvPr/>
          </p:nvSpPr>
          <p:spPr>
            <a:xfrm>
              <a:off x="10841038" y="1548941"/>
              <a:ext cx="58737" cy="2462"/>
            </a:xfrm>
            <a:custGeom>
              <a:avLst/>
              <a:gdLst/>
              <a:ahLst/>
              <a:cxnLst/>
              <a:rect l="l" t="t" r="r" b="b"/>
              <a:pathLst>
                <a:path w="61" h="3" extrusionOk="0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87" name="Google Shape;287;p16"/>
            <p:cNvSpPr/>
            <p:nvPr/>
          </p:nvSpPr>
          <p:spPr>
            <a:xfrm>
              <a:off x="10899775" y="1550172"/>
              <a:ext cx="36512" cy="1231"/>
            </a:xfrm>
            <a:custGeom>
              <a:avLst/>
              <a:gdLst/>
              <a:ahLst/>
              <a:cxnLst/>
              <a:rect l="l" t="t" r="r" b="b"/>
              <a:pathLst>
                <a:path w="38" h="1" extrusionOk="0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88" name="Google Shape;288;p16"/>
            <p:cNvSpPr/>
            <p:nvPr/>
          </p:nvSpPr>
          <p:spPr>
            <a:xfrm>
              <a:off x="10958513" y="1555096"/>
              <a:ext cx="46037" cy="0"/>
            </a:xfrm>
            <a:custGeom>
              <a:avLst/>
              <a:gdLst/>
              <a:ahLst/>
              <a:cxnLst/>
              <a:rect l="l" t="t" r="r" b="b"/>
              <a:pathLst>
                <a:path w="47" h="1" extrusionOk="0">
                  <a:moveTo>
                    <a:pt x="47" y="0"/>
                  </a:moveTo>
                  <a:lnTo>
                    <a:pt x="47" y="0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89" name="Google Shape;289;p16"/>
            <p:cNvSpPr/>
            <p:nvPr/>
          </p:nvSpPr>
          <p:spPr>
            <a:xfrm>
              <a:off x="10304463" y="1548941"/>
              <a:ext cx="61912" cy="3693"/>
            </a:xfrm>
            <a:custGeom>
              <a:avLst/>
              <a:gdLst/>
              <a:ahLst/>
              <a:cxnLst/>
              <a:rect l="l" t="t" r="r" b="b"/>
              <a:pathLst>
                <a:path w="65" h="4" extrusionOk="0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90" name="Google Shape;290;p16"/>
            <p:cNvSpPr/>
            <p:nvPr/>
          </p:nvSpPr>
          <p:spPr>
            <a:xfrm>
              <a:off x="10483850" y="1557558"/>
              <a:ext cx="23812" cy="6155"/>
            </a:xfrm>
            <a:custGeom>
              <a:avLst/>
              <a:gdLst/>
              <a:ahLst/>
              <a:cxnLst/>
              <a:rect l="l" t="t" r="r" b="b"/>
              <a:pathLst>
                <a:path w="25" h="7" extrusionOk="0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91" name="Google Shape;291;p16"/>
            <p:cNvSpPr/>
            <p:nvPr/>
          </p:nvSpPr>
          <p:spPr>
            <a:xfrm>
              <a:off x="10291763" y="1563712"/>
              <a:ext cx="117475" cy="2462"/>
            </a:xfrm>
            <a:custGeom>
              <a:avLst/>
              <a:gdLst/>
              <a:ahLst/>
              <a:cxnLst/>
              <a:rect l="l" t="t" r="r" b="b"/>
              <a:pathLst>
                <a:path w="123" h="4" extrusionOk="0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92" name="Google Shape;292;p16"/>
            <p:cNvSpPr/>
            <p:nvPr/>
          </p:nvSpPr>
          <p:spPr>
            <a:xfrm>
              <a:off x="9621838" y="1546479"/>
              <a:ext cx="11112" cy="8617"/>
            </a:xfrm>
            <a:custGeom>
              <a:avLst/>
              <a:gdLst/>
              <a:ahLst/>
              <a:cxnLst/>
              <a:rect l="l" t="t" r="r" b="b"/>
              <a:pathLst>
                <a:path w="13" h="10" extrusionOk="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93" name="Google Shape;293;p16"/>
            <p:cNvSpPr/>
            <p:nvPr/>
          </p:nvSpPr>
          <p:spPr>
            <a:xfrm>
              <a:off x="8951913" y="1568636"/>
              <a:ext cx="96837" cy="8617"/>
            </a:xfrm>
            <a:custGeom>
              <a:avLst/>
              <a:gdLst/>
              <a:ahLst/>
              <a:cxnLst/>
              <a:rect l="l" t="t" r="r" b="b"/>
              <a:pathLst>
                <a:path w="101" h="10" extrusionOk="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94" name="Google Shape;294;p16"/>
            <p:cNvSpPr/>
            <p:nvPr/>
          </p:nvSpPr>
          <p:spPr>
            <a:xfrm>
              <a:off x="9005888" y="1566174"/>
              <a:ext cx="17462" cy="2462"/>
            </a:xfrm>
            <a:custGeom>
              <a:avLst/>
              <a:gdLst/>
              <a:ahLst/>
              <a:cxnLst/>
              <a:rect l="l" t="t" r="r" b="b"/>
              <a:pathLst>
                <a:path w="19" h="2" extrusionOk="0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95" name="Google Shape;295;p16"/>
            <p:cNvSpPr/>
            <p:nvPr/>
          </p:nvSpPr>
          <p:spPr>
            <a:xfrm>
              <a:off x="1587500" y="1516937"/>
              <a:ext cx="38100" cy="3693"/>
            </a:xfrm>
            <a:custGeom>
              <a:avLst/>
              <a:gdLst/>
              <a:ahLst/>
              <a:cxnLst/>
              <a:rect l="l" t="t" r="r" b="b"/>
              <a:pathLst>
                <a:path w="39" h="4" extrusionOk="0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96" name="Google Shape;296;p16"/>
            <p:cNvSpPr/>
            <p:nvPr/>
          </p:nvSpPr>
          <p:spPr>
            <a:xfrm>
              <a:off x="1522413" y="1519399"/>
              <a:ext cx="30162" cy="4924"/>
            </a:xfrm>
            <a:custGeom>
              <a:avLst/>
              <a:gdLst/>
              <a:ahLst/>
              <a:cxnLst/>
              <a:rect l="l" t="t" r="r" b="b"/>
              <a:pathLst>
                <a:path w="32" h="6" extrusionOk="0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97" name="Google Shape;297;p16"/>
            <p:cNvSpPr/>
            <p:nvPr/>
          </p:nvSpPr>
          <p:spPr>
            <a:xfrm>
              <a:off x="6650038" y="1573559"/>
              <a:ext cx="33337" cy="3693"/>
            </a:xfrm>
            <a:custGeom>
              <a:avLst/>
              <a:gdLst/>
              <a:ahLst/>
              <a:cxnLst/>
              <a:rect l="l" t="t" r="r" b="b"/>
              <a:pathLst>
                <a:path w="34" h="4" extrusionOk="0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98" name="Google Shape;298;p16"/>
            <p:cNvSpPr/>
            <p:nvPr/>
          </p:nvSpPr>
          <p:spPr>
            <a:xfrm>
              <a:off x="6162675" y="1566174"/>
              <a:ext cx="15875" cy="4924"/>
            </a:xfrm>
            <a:custGeom>
              <a:avLst/>
              <a:gdLst/>
              <a:ahLst/>
              <a:cxnLst/>
              <a:rect l="l" t="t" r="r" b="b"/>
              <a:pathLst>
                <a:path w="17" h="6" extrusionOk="0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99" name="Google Shape;299;p16"/>
            <p:cNvSpPr/>
            <p:nvPr/>
          </p:nvSpPr>
          <p:spPr>
            <a:xfrm>
              <a:off x="5738813" y="1571097"/>
              <a:ext cx="60325" cy="6155"/>
            </a:xfrm>
            <a:custGeom>
              <a:avLst/>
              <a:gdLst/>
              <a:ahLst/>
              <a:cxnLst/>
              <a:rect l="l" t="t" r="r" b="b"/>
              <a:pathLst>
                <a:path w="63" h="8" extrusionOk="0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</p:grpSp>
      <p:sp>
        <p:nvSpPr>
          <p:cNvPr id="300" name="Google Shape;300;p16"/>
          <p:cNvSpPr txBox="1">
            <a:spLocks noGrp="1"/>
          </p:cNvSpPr>
          <p:nvPr>
            <p:ph type="body" idx="1"/>
          </p:nvPr>
        </p:nvSpPr>
        <p:spPr>
          <a:xfrm>
            <a:off x="1522413" y="1905000"/>
            <a:ext cx="4419599" cy="42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400"/>
              <a:buChar char="▪"/>
              <a:defRPr sz="2400"/>
            </a:lvl1pPr>
            <a:lvl2pPr marL="914400" lvl="1" indent="-355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Char char="–"/>
              <a:defRPr sz="2000"/>
            </a:lvl2pPr>
            <a:lvl3pPr marL="1371600" lvl="2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▪"/>
              <a:defRPr sz="1800"/>
            </a:lvl3pPr>
            <a:lvl4pPr marL="1828800" lvl="3" indent="-330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–"/>
              <a:defRPr sz="1600"/>
            </a:lvl4pPr>
            <a:lvl5pPr marL="2286000" lvl="4" indent="-330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▪"/>
              <a:defRPr sz="1600"/>
            </a:lvl5pPr>
            <a:lvl6pPr marL="2743200" lvl="5" indent="-330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–"/>
              <a:defRPr sz="1600"/>
            </a:lvl6pPr>
            <a:lvl7pPr marL="3200400" lvl="6" indent="-330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▪"/>
              <a:defRPr sz="1600"/>
            </a:lvl7pPr>
            <a:lvl8pPr marL="3657600" lvl="7" indent="-330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–"/>
              <a:defRPr sz="1600"/>
            </a:lvl8pPr>
            <a:lvl9pPr marL="4114800" lvl="8" indent="-330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▪"/>
              <a:defRPr sz="1600"/>
            </a:lvl9pPr>
          </a:lstStyle>
          <a:p>
            <a:endParaRPr/>
          </a:p>
        </p:txBody>
      </p:sp>
      <p:sp>
        <p:nvSpPr>
          <p:cNvPr id="301" name="Google Shape;301;p16"/>
          <p:cNvSpPr txBox="1">
            <a:spLocks noGrp="1"/>
          </p:cNvSpPr>
          <p:nvPr>
            <p:ph type="body" idx="2"/>
          </p:nvPr>
        </p:nvSpPr>
        <p:spPr>
          <a:xfrm>
            <a:off x="6246815" y="1905000"/>
            <a:ext cx="4419598" cy="42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400"/>
              <a:buChar char="▪"/>
              <a:defRPr sz="2400"/>
            </a:lvl1pPr>
            <a:lvl2pPr marL="914400" lvl="1" indent="-355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Char char="–"/>
              <a:defRPr sz="2000"/>
            </a:lvl2pPr>
            <a:lvl3pPr marL="1371600" lvl="2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▪"/>
              <a:defRPr sz="1800"/>
            </a:lvl3pPr>
            <a:lvl4pPr marL="1828800" lvl="3" indent="-330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–"/>
              <a:defRPr sz="1600"/>
            </a:lvl4pPr>
            <a:lvl5pPr marL="2286000" lvl="4" indent="-330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▪"/>
              <a:defRPr sz="1600"/>
            </a:lvl5pPr>
            <a:lvl6pPr marL="2743200" lvl="5" indent="-330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–"/>
              <a:defRPr sz="1600"/>
            </a:lvl6pPr>
            <a:lvl7pPr marL="3200400" lvl="6" indent="-330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▪"/>
              <a:defRPr sz="1600"/>
            </a:lvl7pPr>
            <a:lvl8pPr marL="3657600" lvl="7" indent="-330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–"/>
              <a:defRPr sz="1600"/>
            </a:lvl8pPr>
            <a:lvl9pPr marL="4114800" lvl="8" indent="-330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▪"/>
              <a:defRPr sz="1600"/>
            </a:lvl9pPr>
          </a:lstStyle>
          <a:p>
            <a:endParaRPr/>
          </a:p>
        </p:txBody>
      </p:sp>
      <p:sp>
        <p:nvSpPr>
          <p:cNvPr id="302" name="Google Shape;302;p16"/>
          <p:cNvSpPr txBox="1">
            <a:spLocks noGrp="1"/>
          </p:cNvSpPr>
          <p:nvPr>
            <p:ph type="ftr" idx="11"/>
          </p:nvPr>
        </p:nvSpPr>
        <p:spPr>
          <a:xfrm>
            <a:off x="1522413" y="6400801"/>
            <a:ext cx="6324599" cy="276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3" name="Google Shape;303;p16"/>
          <p:cNvSpPr txBox="1">
            <a:spLocks noGrp="1"/>
          </p:cNvSpPr>
          <p:nvPr>
            <p:ph type="dt" idx="10"/>
          </p:nvPr>
        </p:nvSpPr>
        <p:spPr>
          <a:xfrm>
            <a:off x="8075612" y="6400801"/>
            <a:ext cx="1243859" cy="276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4" name="Google Shape;304;p16"/>
          <p:cNvSpPr txBox="1">
            <a:spLocks noGrp="1"/>
          </p:cNvSpPr>
          <p:nvPr>
            <p:ph type="sldNum" idx="12"/>
          </p:nvPr>
        </p:nvSpPr>
        <p:spPr>
          <a:xfrm>
            <a:off x="9523412" y="6400801"/>
            <a:ext cx="1143002" cy="276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17"/>
          <p:cNvSpPr txBox="1">
            <a:spLocks noGrp="1"/>
          </p:cNvSpPr>
          <p:nvPr>
            <p:ph type="title"/>
          </p:nvPr>
        </p:nvSpPr>
        <p:spPr>
          <a:xfrm>
            <a:off x="1522413" y="1905000"/>
            <a:ext cx="9144000" cy="26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onsolas"/>
              <a:buNone/>
              <a:defRPr sz="4400" b="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307" name="Google Shape;307;p17" descr="Line graphic"/>
          <p:cNvGrpSpPr/>
          <p:nvPr/>
        </p:nvGrpSpPr>
        <p:grpSpPr>
          <a:xfrm>
            <a:off x="1584896" y="4724400"/>
            <a:ext cx="8631936" cy="64008"/>
            <a:chOff x="-4110038" y="2703513"/>
            <a:chExt cx="17394239" cy="160336"/>
          </a:xfrm>
        </p:grpSpPr>
        <p:sp>
          <p:nvSpPr>
            <p:cNvPr id="308" name="Google Shape;308;p17"/>
            <p:cNvSpPr/>
            <p:nvPr/>
          </p:nvSpPr>
          <p:spPr>
            <a:xfrm>
              <a:off x="12815888" y="2768600"/>
              <a:ext cx="468313" cy="19050"/>
            </a:xfrm>
            <a:custGeom>
              <a:avLst/>
              <a:gdLst/>
              <a:ahLst/>
              <a:cxnLst/>
              <a:rect l="l" t="t" r="r" b="b"/>
              <a:pathLst>
                <a:path w="244" h="8" extrusionOk="0">
                  <a:moveTo>
                    <a:pt x="21" y="5"/>
                  </a:moveTo>
                  <a:lnTo>
                    <a:pt x="21" y="5"/>
                  </a:lnTo>
                  <a:cubicBezTo>
                    <a:pt x="42" y="5"/>
                    <a:pt x="59" y="7"/>
                    <a:pt x="52" y="7"/>
                  </a:cubicBezTo>
                  <a:cubicBezTo>
                    <a:pt x="94" y="6"/>
                    <a:pt x="94" y="8"/>
                    <a:pt x="100" y="5"/>
                  </a:cubicBezTo>
                  <a:cubicBezTo>
                    <a:pt x="127" y="4"/>
                    <a:pt x="155" y="6"/>
                    <a:pt x="125" y="7"/>
                  </a:cubicBezTo>
                  <a:lnTo>
                    <a:pt x="202" y="6"/>
                  </a:lnTo>
                  <a:lnTo>
                    <a:pt x="156" y="5"/>
                  </a:lnTo>
                  <a:cubicBezTo>
                    <a:pt x="168" y="2"/>
                    <a:pt x="230" y="6"/>
                    <a:pt x="244" y="3"/>
                  </a:cubicBezTo>
                  <a:lnTo>
                    <a:pt x="161" y="3"/>
                  </a:lnTo>
                  <a:lnTo>
                    <a:pt x="165" y="2"/>
                  </a:lnTo>
                  <a:cubicBezTo>
                    <a:pt x="146" y="3"/>
                    <a:pt x="109" y="2"/>
                    <a:pt x="96" y="2"/>
                  </a:cubicBezTo>
                  <a:cubicBezTo>
                    <a:pt x="98" y="1"/>
                    <a:pt x="97" y="1"/>
                    <a:pt x="111" y="1"/>
                  </a:cubicBezTo>
                  <a:cubicBezTo>
                    <a:pt x="10" y="0"/>
                    <a:pt x="84" y="5"/>
                    <a:pt x="0" y="5"/>
                  </a:cubicBezTo>
                  <a:cubicBezTo>
                    <a:pt x="5" y="5"/>
                    <a:pt x="12" y="5"/>
                    <a:pt x="21" y="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09" name="Google Shape;309;p17"/>
            <p:cNvSpPr/>
            <p:nvPr/>
          </p:nvSpPr>
          <p:spPr>
            <a:xfrm>
              <a:off x="12380913" y="2755900"/>
              <a:ext cx="461963" cy="26987"/>
            </a:xfrm>
            <a:custGeom>
              <a:avLst/>
              <a:gdLst/>
              <a:ahLst/>
              <a:cxnLst/>
              <a:rect l="l" t="t" r="r" b="b"/>
              <a:pathLst>
                <a:path w="241" h="12" extrusionOk="0">
                  <a:moveTo>
                    <a:pt x="162" y="4"/>
                  </a:moveTo>
                  <a:lnTo>
                    <a:pt x="162" y="4"/>
                  </a:lnTo>
                  <a:lnTo>
                    <a:pt x="127" y="7"/>
                  </a:lnTo>
                  <a:lnTo>
                    <a:pt x="68" y="6"/>
                  </a:lnTo>
                  <a:cubicBezTo>
                    <a:pt x="67" y="7"/>
                    <a:pt x="24" y="8"/>
                    <a:pt x="53" y="9"/>
                  </a:cubicBezTo>
                  <a:cubicBezTo>
                    <a:pt x="59" y="9"/>
                    <a:pt x="70" y="8"/>
                    <a:pt x="79" y="9"/>
                  </a:cubicBezTo>
                  <a:cubicBezTo>
                    <a:pt x="73" y="11"/>
                    <a:pt x="0" y="9"/>
                    <a:pt x="18" y="11"/>
                  </a:cubicBezTo>
                  <a:cubicBezTo>
                    <a:pt x="65" y="11"/>
                    <a:pt x="72" y="12"/>
                    <a:pt x="101" y="10"/>
                  </a:cubicBezTo>
                  <a:cubicBezTo>
                    <a:pt x="144" y="11"/>
                    <a:pt x="175" y="11"/>
                    <a:pt x="195" y="12"/>
                  </a:cubicBezTo>
                  <a:cubicBezTo>
                    <a:pt x="208" y="12"/>
                    <a:pt x="209" y="11"/>
                    <a:pt x="226" y="11"/>
                  </a:cubicBezTo>
                  <a:lnTo>
                    <a:pt x="215" y="11"/>
                  </a:lnTo>
                  <a:lnTo>
                    <a:pt x="213" y="7"/>
                  </a:lnTo>
                  <a:cubicBezTo>
                    <a:pt x="199" y="8"/>
                    <a:pt x="187" y="7"/>
                    <a:pt x="172" y="7"/>
                  </a:cubicBezTo>
                  <a:lnTo>
                    <a:pt x="241" y="4"/>
                  </a:lnTo>
                  <a:cubicBezTo>
                    <a:pt x="219" y="1"/>
                    <a:pt x="151" y="2"/>
                    <a:pt x="123" y="0"/>
                  </a:cubicBezTo>
                  <a:cubicBezTo>
                    <a:pt x="157" y="4"/>
                    <a:pt x="96" y="2"/>
                    <a:pt x="162" y="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10" name="Google Shape;310;p17"/>
            <p:cNvSpPr/>
            <p:nvPr/>
          </p:nvSpPr>
          <p:spPr>
            <a:xfrm>
              <a:off x="12814300" y="2779713"/>
              <a:ext cx="1588" cy="0"/>
            </a:xfrm>
            <a:custGeom>
              <a:avLst/>
              <a:gdLst/>
              <a:ahLst/>
              <a:cxnLst/>
              <a:rect l="l" t="t" r="r" b="b"/>
              <a:pathLst>
                <a:path w="1" h="120000" extrusionOk="0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11" name="Google Shape;311;p17"/>
            <p:cNvSpPr/>
            <p:nvPr/>
          </p:nvSpPr>
          <p:spPr>
            <a:xfrm>
              <a:off x="2738437" y="2795588"/>
              <a:ext cx="425450" cy="15875"/>
            </a:xfrm>
            <a:custGeom>
              <a:avLst/>
              <a:gdLst/>
              <a:ahLst/>
              <a:cxnLst/>
              <a:rect l="l" t="t" r="r" b="b"/>
              <a:pathLst>
                <a:path w="222" h="7" extrusionOk="0">
                  <a:moveTo>
                    <a:pt x="77" y="5"/>
                  </a:moveTo>
                  <a:lnTo>
                    <a:pt x="77" y="5"/>
                  </a:lnTo>
                  <a:cubicBezTo>
                    <a:pt x="62" y="5"/>
                    <a:pt x="58" y="5"/>
                    <a:pt x="56" y="6"/>
                  </a:cubicBezTo>
                  <a:lnTo>
                    <a:pt x="222" y="5"/>
                  </a:lnTo>
                  <a:cubicBezTo>
                    <a:pt x="216" y="5"/>
                    <a:pt x="169" y="4"/>
                    <a:pt x="200" y="3"/>
                  </a:cubicBezTo>
                  <a:cubicBezTo>
                    <a:pt x="186" y="2"/>
                    <a:pt x="143" y="3"/>
                    <a:pt x="137" y="4"/>
                  </a:cubicBezTo>
                  <a:lnTo>
                    <a:pt x="149" y="3"/>
                  </a:lnTo>
                  <a:cubicBezTo>
                    <a:pt x="110" y="5"/>
                    <a:pt x="84" y="1"/>
                    <a:pt x="109" y="0"/>
                  </a:cubicBezTo>
                  <a:lnTo>
                    <a:pt x="106" y="0"/>
                  </a:lnTo>
                  <a:lnTo>
                    <a:pt x="0" y="7"/>
                  </a:lnTo>
                  <a:cubicBezTo>
                    <a:pt x="39" y="7"/>
                    <a:pt x="30" y="5"/>
                    <a:pt x="77" y="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12" name="Google Shape;312;p17"/>
            <p:cNvSpPr/>
            <p:nvPr/>
          </p:nvSpPr>
          <p:spPr>
            <a:xfrm>
              <a:off x="-3646488" y="2800350"/>
              <a:ext cx="46038" cy="3175"/>
            </a:xfrm>
            <a:custGeom>
              <a:avLst/>
              <a:gdLst/>
              <a:ahLst/>
              <a:cxnLst/>
              <a:rect l="l" t="t" r="r" b="b"/>
              <a:pathLst>
                <a:path w="24" h="1" extrusionOk="0">
                  <a:moveTo>
                    <a:pt x="0" y="1"/>
                  </a:moveTo>
                  <a:lnTo>
                    <a:pt x="0" y="1"/>
                  </a:lnTo>
                  <a:cubicBezTo>
                    <a:pt x="21" y="0"/>
                    <a:pt x="24" y="0"/>
                    <a:pt x="21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13" name="Google Shape;313;p17"/>
            <p:cNvSpPr/>
            <p:nvPr/>
          </p:nvSpPr>
          <p:spPr>
            <a:xfrm>
              <a:off x="2627312" y="2816225"/>
              <a:ext cx="63500" cy="4762"/>
            </a:xfrm>
            <a:custGeom>
              <a:avLst/>
              <a:gdLst/>
              <a:ahLst/>
              <a:cxnLst/>
              <a:rect l="l" t="t" r="r" b="b"/>
              <a:pathLst>
                <a:path w="33" h="2" extrusionOk="0">
                  <a:moveTo>
                    <a:pt x="33" y="0"/>
                  </a:moveTo>
                  <a:lnTo>
                    <a:pt x="33" y="0"/>
                  </a:lnTo>
                  <a:lnTo>
                    <a:pt x="0" y="2"/>
                  </a:lnTo>
                  <a:cubicBezTo>
                    <a:pt x="14" y="1"/>
                    <a:pt x="25" y="1"/>
                    <a:pt x="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14" name="Google Shape;314;p17"/>
            <p:cNvSpPr/>
            <p:nvPr/>
          </p:nvSpPr>
          <p:spPr>
            <a:xfrm>
              <a:off x="3103562" y="2741613"/>
              <a:ext cx="28575" cy="3175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5" y="0"/>
                  </a:moveTo>
                  <a:lnTo>
                    <a:pt x="15" y="0"/>
                  </a:lnTo>
                  <a:cubicBezTo>
                    <a:pt x="15" y="0"/>
                    <a:pt x="15" y="0"/>
                    <a:pt x="15" y="0"/>
                  </a:cubicBezTo>
                  <a:lnTo>
                    <a:pt x="0" y="1"/>
                  </a:lnTo>
                  <a:lnTo>
                    <a:pt x="0" y="1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15" name="Google Shape;315;p17"/>
            <p:cNvSpPr/>
            <p:nvPr/>
          </p:nvSpPr>
          <p:spPr>
            <a:xfrm>
              <a:off x="1227137" y="2836863"/>
              <a:ext cx="20638" cy="0"/>
            </a:xfrm>
            <a:custGeom>
              <a:avLst/>
              <a:gdLst/>
              <a:ahLst/>
              <a:cxnLst/>
              <a:rect l="l" t="t" r="r" b="b"/>
              <a:pathLst>
                <a:path w="11" h="120000" extrusionOk="0">
                  <a:moveTo>
                    <a:pt x="11" y="0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16" name="Google Shape;316;p17"/>
            <p:cNvSpPr/>
            <p:nvPr/>
          </p:nvSpPr>
          <p:spPr>
            <a:xfrm>
              <a:off x="3660775" y="2713038"/>
              <a:ext cx="331788" cy="20637"/>
            </a:xfrm>
            <a:custGeom>
              <a:avLst/>
              <a:gdLst/>
              <a:ahLst/>
              <a:cxnLst/>
              <a:rect l="l" t="t" r="r" b="b"/>
              <a:pathLst>
                <a:path w="173" h="9" extrusionOk="0">
                  <a:moveTo>
                    <a:pt x="173" y="0"/>
                  </a:moveTo>
                  <a:lnTo>
                    <a:pt x="173" y="0"/>
                  </a:lnTo>
                  <a:lnTo>
                    <a:pt x="99" y="2"/>
                  </a:lnTo>
                  <a:cubicBezTo>
                    <a:pt x="109" y="2"/>
                    <a:pt x="74" y="2"/>
                    <a:pt x="89" y="1"/>
                  </a:cubicBezTo>
                  <a:cubicBezTo>
                    <a:pt x="84" y="1"/>
                    <a:pt x="57" y="1"/>
                    <a:pt x="64" y="2"/>
                  </a:cubicBezTo>
                  <a:lnTo>
                    <a:pt x="79" y="2"/>
                  </a:lnTo>
                  <a:cubicBezTo>
                    <a:pt x="41" y="5"/>
                    <a:pt x="64" y="6"/>
                    <a:pt x="0" y="8"/>
                  </a:cubicBezTo>
                  <a:cubicBezTo>
                    <a:pt x="40" y="9"/>
                    <a:pt x="57" y="8"/>
                    <a:pt x="78" y="7"/>
                  </a:cubicBezTo>
                  <a:lnTo>
                    <a:pt x="98" y="6"/>
                  </a:lnTo>
                  <a:lnTo>
                    <a:pt x="159" y="2"/>
                  </a:lnTo>
                  <a:lnTo>
                    <a:pt x="1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17" name="Google Shape;317;p17"/>
            <p:cNvSpPr/>
            <p:nvPr/>
          </p:nvSpPr>
          <p:spPr>
            <a:xfrm>
              <a:off x="-1674813" y="2768600"/>
              <a:ext cx="1588" cy="0"/>
            </a:xfrm>
            <a:custGeom>
              <a:avLst/>
              <a:gdLst/>
              <a:ahLst/>
              <a:cxnLst/>
              <a:rect l="l" t="t" r="r" b="b"/>
              <a:pathLst>
                <a:path w="1" h="120000" extrusionOk="0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18" name="Google Shape;318;p17"/>
            <p:cNvSpPr/>
            <p:nvPr/>
          </p:nvSpPr>
          <p:spPr>
            <a:xfrm>
              <a:off x="-1673225" y="2767013"/>
              <a:ext cx="36513" cy="1587"/>
            </a:xfrm>
            <a:custGeom>
              <a:avLst/>
              <a:gdLst/>
              <a:ahLst/>
              <a:cxnLst/>
              <a:rect l="l" t="t" r="r" b="b"/>
              <a:pathLst>
                <a:path w="19" h="1" extrusionOk="0">
                  <a:moveTo>
                    <a:pt x="3" y="0"/>
                  </a:moveTo>
                  <a:lnTo>
                    <a:pt x="3" y="0"/>
                  </a:lnTo>
                  <a:lnTo>
                    <a:pt x="0" y="1"/>
                  </a:lnTo>
                  <a:cubicBezTo>
                    <a:pt x="4" y="0"/>
                    <a:pt x="19" y="0"/>
                    <a:pt x="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19" name="Google Shape;319;p17"/>
            <p:cNvSpPr/>
            <p:nvPr/>
          </p:nvSpPr>
          <p:spPr>
            <a:xfrm>
              <a:off x="2690812" y="2811463"/>
              <a:ext cx="47625" cy="4762"/>
            </a:xfrm>
            <a:custGeom>
              <a:avLst/>
              <a:gdLst/>
              <a:ahLst/>
              <a:cxnLst/>
              <a:rect l="l" t="t" r="r" b="b"/>
              <a:pathLst>
                <a:path w="25" h="2" extrusionOk="0">
                  <a:moveTo>
                    <a:pt x="13" y="0"/>
                  </a:moveTo>
                  <a:lnTo>
                    <a:pt x="13" y="0"/>
                  </a:lnTo>
                  <a:cubicBezTo>
                    <a:pt x="12" y="0"/>
                    <a:pt x="7" y="1"/>
                    <a:pt x="0" y="2"/>
                  </a:cubicBezTo>
                  <a:lnTo>
                    <a:pt x="25" y="0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20" name="Google Shape;320;p17"/>
            <p:cNvSpPr/>
            <p:nvPr/>
          </p:nvSpPr>
          <p:spPr>
            <a:xfrm>
              <a:off x="2822575" y="2794000"/>
              <a:ext cx="163513" cy="4762"/>
            </a:xfrm>
            <a:custGeom>
              <a:avLst/>
              <a:gdLst/>
              <a:ahLst/>
              <a:cxnLst/>
              <a:rect l="l" t="t" r="r" b="b"/>
              <a:pathLst>
                <a:path w="85" h="2" extrusionOk="0">
                  <a:moveTo>
                    <a:pt x="0" y="2"/>
                  </a:moveTo>
                  <a:lnTo>
                    <a:pt x="0" y="2"/>
                  </a:lnTo>
                  <a:lnTo>
                    <a:pt x="62" y="1"/>
                  </a:lnTo>
                  <a:lnTo>
                    <a:pt x="8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21" name="Google Shape;321;p17"/>
            <p:cNvSpPr/>
            <p:nvPr/>
          </p:nvSpPr>
          <p:spPr>
            <a:xfrm>
              <a:off x="715962" y="2809875"/>
              <a:ext cx="1911350" cy="50800"/>
            </a:xfrm>
            <a:custGeom>
              <a:avLst/>
              <a:gdLst/>
              <a:ahLst/>
              <a:cxnLst/>
              <a:rect l="l" t="t" r="r" b="b"/>
              <a:pathLst>
                <a:path w="996" h="23" extrusionOk="0">
                  <a:moveTo>
                    <a:pt x="375" y="13"/>
                  </a:moveTo>
                  <a:lnTo>
                    <a:pt x="375" y="13"/>
                  </a:lnTo>
                  <a:cubicBezTo>
                    <a:pt x="247" y="14"/>
                    <a:pt x="407" y="10"/>
                    <a:pt x="348" y="9"/>
                  </a:cubicBezTo>
                  <a:cubicBezTo>
                    <a:pt x="312" y="10"/>
                    <a:pt x="299" y="11"/>
                    <a:pt x="277" y="12"/>
                  </a:cubicBezTo>
                  <a:cubicBezTo>
                    <a:pt x="379" y="10"/>
                    <a:pt x="263" y="17"/>
                    <a:pt x="366" y="16"/>
                  </a:cubicBezTo>
                  <a:cubicBezTo>
                    <a:pt x="352" y="19"/>
                    <a:pt x="292" y="19"/>
                    <a:pt x="257" y="19"/>
                  </a:cubicBezTo>
                  <a:cubicBezTo>
                    <a:pt x="218" y="16"/>
                    <a:pt x="292" y="17"/>
                    <a:pt x="301" y="14"/>
                  </a:cubicBezTo>
                  <a:cubicBezTo>
                    <a:pt x="259" y="14"/>
                    <a:pt x="267" y="15"/>
                    <a:pt x="249" y="16"/>
                  </a:cubicBezTo>
                  <a:cubicBezTo>
                    <a:pt x="184" y="16"/>
                    <a:pt x="115" y="20"/>
                    <a:pt x="76" y="16"/>
                  </a:cubicBezTo>
                  <a:cubicBezTo>
                    <a:pt x="29" y="17"/>
                    <a:pt x="32" y="18"/>
                    <a:pt x="5" y="20"/>
                  </a:cubicBezTo>
                  <a:cubicBezTo>
                    <a:pt x="0" y="23"/>
                    <a:pt x="75" y="21"/>
                    <a:pt x="93" y="23"/>
                  </a:cubicBezTo>
                  <a:cubicBezTo>
                    <a:pt x="89" y="23"/>
                    <a:pt x="82" y="23"/>
                    <a:pt x="84" y="22"/>
                  </a:cubicBezTo>
                  <a:lnTo>
                    <a:pt x="125" y="23"/>
                  </a:lnTo>
                  <a:cubicBezTo>
                    <a:pt x="86" y="22"/>
                    <a:pt x="130" y="20"/>
                    <a:pt x="151" y="20"/>
                  </a:cubicBezTo>
                  <a:cubicBezTo>
                    <a:pt x="165" y="20"/>
                    <a:pt x="195" y="19"/>
                    <a:pt x="191" y="20"/>
                  </a:cubicBezTo>
                  <a:lnTo>
                    <a:pt x="168" y="21"/>
                  </a:lnTo>
                  <a:cubicBezTo>
                    <a:pt x="198" y="22"/>
                    <a:pt x="233" y="19"/>
                    <a:pt x="264" y="20"/>
                  </a:cubicBezTo>
                  <a:cubicBezTo>
                    <a:pt x="265" y="21"/>
                    <a:pt x="254" y="21"/>
                    <a:pt x="252" y="22"/>
                  </a:cubicBezTo>
                  <a:cubicBezTo>
                    <a:pt x="286" y="20"/>
                    <a:pt x="320" y="20"/>
                    <a:pt x="371" y="18"/>
                  </a:cubicBezTo>
                  <a:lnTo>
                    <a:pt x="341" y="21"/>
                  </a:lnTo>
                  <a:cubicBezTo>
                    <a:pt x="382" y="18"/>
                    <a:pt x="475" y="19"/>
                    <a:pt x="539" y="20"/>
                  </a:cubicBezTo>
                  <a:cubicBezTo>
                    <a:pt x="532" y="20"/>
                    <a:pt x="519" y="19"/>
                    <a:pt x="527" y="19"/>
                  </a:cubicBezTo>
                  <a:cubicBezTo>
                    <a:pt x="564" y="18"/>
                    <a:pt x="593" y="20"/>
                    <a:pt x="575" y="21"/>
                  </a:cubicBezTo>
                  <a:cubicBezTo>
                    <a:pt x="612" y="19"/>
                    <a:pt x="716" y="23"/>
                    <a:pt x="766" y="20"/>
                  </a:cubicBezTo>
                  <a:lnTo>
                    <a:pt x="996" y="5"/>
                  </a:lnTo>
                  <a:cubicBezTo>
                    <a:pt x="988" y="5"/>
                    <a:pt x="978" y="6"/>
                    <a:pt x="969" y="6"/>
                  </a:cubicBezTo>
                  <a:cubicBezTo>
                    <a:pt x="948" y="3"/>
                    <a:pt x="937" y="4"/>
                    <a:pt x="973" y="1"/>
                  </a:cubicBezTo>
                  <a:cubicBezTo>
                    <a:pt x="937" y="3"/>
                    <a:pt x="951" y="5"/>
                    <a:pt x="897" y="5"/>
                  </a:cubicBezTo>
                  <a:cubicBezTo>
                    <a:pt x="918" y="3"/>
                    <a:pt x="924" y="0"/>
                    <a:pt x="872" y="0"/>
                  </a:cubicBezTo>
                  <a:cubicBezTo>
                    <a:pt x="742" y="3"/>
                    <a:pt x="656" y="10"/>
                    <a:pt x="535" y="14"/>
                  </a:cubicBezTo>
                  <a:cubicBezTo>
                    <a:pt x="530" y="12"/>
                    <a:pt x="435" y="13"/>
                    <a:pt x="389" y="13"/>
                  </a:cubicBezTo>
                  <a:cubicBezTo>
                    <a:pt x="406" y="11"/>
                    <a:pt x="441" y="10"/>
                    <a:pt x="476" y="9"/>
                  </a:cubicBezTo>
                  <a:lnTo>
                    <a:pt x="387" y="9"/>
                  </a:lnTo>
                  <a:lnTo>
                    <a:pt x="375" y="1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22" name="Google Shape;322;p17"/>
            <p:cNvSpPr/>
            <p:nvPr/>
          </p:nvSpPr>
          <p:spPr>
            <a:xfrm>
              <a:off x="1995487" y="2822575"/>
              <a:ext cx="20638" cy="0"/>
            </a:xfrm>
            <a:custGeom>
              <a:avLst/>
              <a:gdLst/>
              <a:ahLst/>
              <a:cxnLst/>
              <a:rect l="l" t="t" r="r" b="b"/>
              <a:pathLst>
                <a:path w="10" h="120000" extrusionOk="0">
                  <a:moveTo>
                    <a:pt x="10" y="0"/>
                  </a:moveTo>
                  <a:lnTo>
                    <a:pt x="10" y="0"/>
                  </a:lnTo>
                  <a:lnTo>
                    <a:pt x="0" y="0"/>
                  </a:lnTo>
                  <a:cubicBezTo>
                    <a:pt x="1" y="0"/>
                    <a:pt x="4" y="0"/>
                    <a:pt x="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23" name="Google Shape;323;p17"/>
            <p:cNvSpPr/>
            <p:nvPr/>
          </p:nvSpPr>
          <p:spPr>
            <a:xfrm>
              <a:off x="1630362" y="2830513"/>
              <a:ext cx="22225" cy="0"/>
            </a:xfrm>
            <a:custGeom>
              <a:avLst/>
              <a:gdLst/>
              <a:ahLst/>
              <a:cxnLst/>
              <a:rect l="l" t="t" r="r" b="b"/>
              <a:pathLst>
                <a:path w="12" h="120000" extrusionOk="0">
                  <a:moveTo>
                    <a:pt x="11" y="0"/>
                  </a:moveTo>
                  <a:lnTo>
                    <a:pt x="11" y="0"/>
                  </a:lnTo>
                  <a:cubicBezTo>
                    <a:pt x="12" y="0"/>
                    <a:pt x="11" y="0"/>
                    <a:pt x="12" y="0"/>
                  </a:cubicBez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24" name="Google Shape;324;p17"/>
            <p:cNvSpPr/>
            <p:nvPr/>
          </p:nvSpPr>
          <p:spPr>
            <a:xfrm>
              <a:off x="2651125" y="2798763"/>
              <a:ext cx="46038" cy="1587"/>
            </a:xfrm>
            <a:custGeom>
              <a:avLst/>
              <a:gdLst/>
              <a:ahLst/>
              <a:cxnLst/>
              <a:rect l="l" t="t" r="r" b="b"/>
              <a:pathLst>
                <a:path w="24" h="1" extrusionOk="0">
                  <a:moveTo>
                    <a:pt x="3" y="1"/>
                  </a:moveTo>
                  <a:lnTo>
                    <a:pt x="3" y="1"/>
                  </a:lnTo>
                  <a:lnTo>
                    <a:pt x="24" y="0"/>
                  </a:lnTo>
                  <a:lnTo>
                    <a:pt x="8" y="1"/>
                  </a:lnTo>
                  <a:cubicBezTo>
                    <a:pt x="2" y="1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25" name="Google Shape;325;p17"/>
            <p:cNvSpPr/>
            <p:nvPr/>
          </p:nvSpPr>
          <p:spPr>
            <a:xfrm>
              <a:off x="2698750" y="2809875"/>
              <a:ext cx="19050" cy="1587"/>
            </a:xfrm>
            <a:custGeom>
              <a:avLst/>
              <a:gdLst/>
              <a:ahLst/>
              <a:cxnLst/>
              <a:rect l="l" t="t" r="r" b="b"/>
              <a:pathLst>
                <a:path w="10" h="1" extrusionOk="0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lnTo>
                    <a:pt x="9" y="1"/>
                  </a:lnTo>
                  <a:cubicBezTo>
                    <a:pt x="10" y="0"/>
                    <a:pt x="9" y="0"/>
                    <a:pt x="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26" name="Google Shape;326;p17"/>
            <p:cNvSpPr/>
            <p:nvPr/>
          </p:nvSpPr>
          <p:spPr>
            <a:xfrm>
              <a:off x="469900" y="2800350"/>
              <a:ext cx="23813" cy="3175"/>
            </a:xfrm>
            <a:custGeom>
              <a:avLst/>
              <a:gdLst/>
              <a:ahLst/>
              <a:cxnLst/>
              <a:rect l="l" t="t" r="r" b="b"/>
              <a:pathLst>
                <a:path w="13" h="1" extrusionOk="0">
                  <a:moveTo>
                    <a:pt x="13" y="0"/>
                  </a:moveTo>
                  <a:lnTo>
                    <a:pt x="13" y="0"/>
                  </a:lnTo>
                  <a:lnTo>
                    <a:pt x="0" y="1"/>
                  </a:lnTo>
                  <a:cubicBezTo>
                    <a:pt x="8" y="1"/>
                    <a:pt x="11" y="1"/>
                    <a:pt x="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27" name="Google Shape;327;p17"/>
            <p:cNvSpPr/>
            <p:nvPr/>
          </p:nvSpPr>
          <p:spPr>
            <a:xfrm>
              <a:off x="998537" y="2811463"/>
              <a:ext cx="1076325" cy="20637"/>
            </a:xfrm>
            <a:custGeom>
              <a:avLst/>
              <a:gdLst/>
              <a:ahLst/>
              <a:cxnLst/>
              <a:rect l="l" t="t" r="r" b="b"/>
              <a:pathLst>
                <a:path w="561" h="9" extrusionOk="0">
                  <a:moveTo>
                    <a:pt x="85" y="9"/>
                  </a:moveTo>
                  <a:lnTo>
                    <a:pt x="85" y="9"/>
                  </a:lnTo>
                  <a:cubicBezTo>
                    <a:pt x="130" y="9"/>
                    <a:pt x="90" y="6"/>
                    <a:pt x="154" y="6"/>
                  </a:cubicBezTo>
                  <a:lnTo>
                    <a:pt x="135" y="6"/>
                  </a:lnTo>
                  <a:cubicBezTo>
                    <a:pt x="180" y="5"/>
                    <a:pt x="260" y="5"/>
                    <a:pt x="314" y="5"/>
                  </a:cubicBezTo>
                  <a:cubicBezTo>
                    <a:pt x="308" y="6"/>
                    <a:pt x="347" y="6"/>
                    <a:pt x="341" y="8"/>
                  </a:cubicBezTo>
                  <a:cubicBezTo>
                    <a:pt x="377" y="8"/>
                    <a:pt x="414" y="7"/>
                    <a:pt x="433" y="5"/>
                  </a:cubicBezTo>
                  <a:cubicBezTo>
                    <a:pt x="456" y="6"/>
                    <a:pt x="491" y="4"/>
                    <a:pt x="520" y="5"/>
                  </a:cubicBezTo>
                  <a:cubicBezTo>
                    <a:pt x="507" y="4"/>
                    <a:pt x="561" y="1"/>
                    <a:pt x="490" y="3"/>
                  </a:cubicBezTo>
                  <a:cubicBezTo>
                    <a:pt x="496" y="3"/>
                    <a:pt x="492" y="2"/>
                    <a:pt x="498" y="2"/>
                  </a:cubicBezTo>
                  <a:cubicBezTo>
                    <a:pt x="452" y="1"/>
                    <a:pt x="434" y="3"/>
                    <a:pt x="395" y="3"/>
                  </a:cubicBezTo>
                  <a:cubicBezTo>
                    <a:pt x="372" y="2"/>
                    <a:pt x="433" y="2"/>
                    <a:pt x="411" y="1"/>
                  </a:cubicBezTo>
                  <a:cubicBezTo>
                    <a:pt x="362" y="2"/>
                    <a:pt x="258" y="0"/>
                    <a:pt x="261" y="4"/>
                  </a:cubicBezTo>
                  <a:cubicBezTo>
                    <a:pt x="225" y="5"/>
                    <a:pt x="220" y="4"/>
                    <a:pt x="210" y="3"/>
                  </a:cubicBezTo>
                  <a:cubicBezTo>
                    <a:pt x="153" y="7"/>
                    <a:pt x="0" y="1"/>
                    <a:pt x="1" y="7"/>
                  </a:cubicBezTo>
                  <a:cubicBezTo>
                    <a:pt x="21" y="7"/>
                    <a:pt x="55" y="7"/>
                    <a:pt x="85" y="6"/>
                  </a:cubicBezTo>
                  <a:lnTo>
                    <a:pt x="85" y="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28" name="Google Shape;328;p17"/>
            <p:cNvSpPr/>
            <p:nvPr/>
          </p:nvSpPr>
          <p:spPr>
            <a:xfrm>
              <a:off x="2495550" y="2803525"/>
              <a:ext cx="17463" cy="0"/>
            </a:xfrm>
            <a:custGeom>
              <a:avLst/>
              <a:gdLst/>
              <a:ahLst/>
              <a:cxnLst/>
              <a:rect l="l" t="t" r="r" b="b"/>
              <a:pathLst>
                <a:path w="9" h="120000" extrusionOk="0">
                  <a:moveTo>
                    <a:pt x="9" y="0"/>
                  </a:moveTo>
                  <a:lnTo>
                    <a:pt x="9" y="0"/>
                  </a:lnTo>
                  <a:lnTo>
                    <a:pt x="0" y="0"/>
                  </a:lnTo>
                  <a:lnTo>
                    <a:pt x="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29" name="Google Shape;329;p17"/>
            <p:cNvSpPr/>
            <p:nvPr/>
          </p:nvSpPr>
          <p:spPr>
            <a:xfrm>
              <a:off x="2538412" y="2816225"/>
              <a:ext cx="1057275" cy="31750"/>
            </a:xfrm>
            <a:custGeom>
              <a:avLst/>
              <a:gdLst/>
              <a:ahLst/>
              <a:cxnLst/>
              <a:rect l="l" t="t" r="r" b="b"/>
              <a:pathLst>
                <a:path w="551" h="14" extrusionOk="0">
                  <a:moveTo>
                    <a:pt x="495" y="10"/>
                  </a:moveTo>
                  <a:lnTo>
                    <a:pt x="495" y="10"/>
                  </a:lnTo>
                  <a:lnTo>
                    <a:pt x="461" y="9"/>
                  </a:lnTo>
                  <a:cubicBezTo>
                    <a:pt x="469" y="10"/>
                    <a:pt x="482" y="10"/>
                    <a:pt x="495" y="10"/>
                  </a:cubicBezTo>
                  <a:close/>
                  <a:moveTo>
                    <a:pt x="551" y="9"/>
                  </a:moveTo>
                  <a:lnTo>
                    <a:pt x="551" y="9"/>
                  </a:lnTo>
                  <a:lnTo>
                    <a:pt x="532" y="13"/>
                  </a:lnTo>
                  <a:cubicBezTo>
                    <a:pt x="425" y="14"/>
                    <a:pt x="387" y="13"/>
                    <a:pt x="294" y="13"/>
                  </a:cubicBezTo>
                  <a:cubicBezTo>
                    <a:pt x="287" y="12"/>
                    <a:pt x="298" y="12"/>
                    <a:pt x="304" y="12"/>
                  </a:cubicBezTo>
                  <a:cubicBezTo>
                    <a:pt x="238" y="13"/>
                    <a:pt x="140" y="12"/>
                    <a:pt x="93" y="14"/>
                  </a:cubicBezTo>
                  <a:cubicBezTo>
                    <a:pt x="72" y="14"/>
                    <a:pt x="17" y="13"/>
                    <a:pt x="38" y="12"/>
                  </a:cubicBezTo>
                  <a:cubicBezTo>
                    <a:pt x="28" y="12"/>
                    <a:pt x="16" y="12"/>
                    <a:pt x="4" y="12"/>
                  </a:cubicBezTo>
                  <a:cubicBezTo>
                    <a:pt x="1" y="11"/>
                    <a:pt x="30" y="12"/>
                    <a:pt x="31" y="11"/>
                  </a:cubicBezTo>
                  <a:cubicBezTo>
                    <a:pt x="22" y="11"/>
                    <a:pt x="18" y="10"/>
                    <a:pt x="16" y="11"/>
                  </a:cubicBezTo>
                  <a:cubicBezTo>
                    <a:pt x="32" y="10"/>
                    <a:pt x="0" y="6"/>
                    <a:pt x="73" y="6"/>
                  </a:cubicBezTo>
                  <a:cubicBezTo>
                    <a:pt x="101" y="9"/>
                    <a:pt x="22" y="7"/>
                    <a:pt x="39" y="10"/>
                  </a:cubicBezTo>
                  <a:cubicBezTo>
                    <a:pt x="63" y="10"/>
                    <a:pt x="60" y="9"/>
                    <a:pt x="62" y="8"/>
                  </a:cubicBezTo>
                  <a:cubicBezTo>
                    <a:pt x="93" y="8"/>
                    <a:pt x="92" y="9"/>
                    <a:pt x="90" y="10"/>
                  </a:cubicBezTo>
                  <a:cubicBezTo>
                    <a:pt x="102" y="9"/>
                    <a:pt x="141" y="10"/>
                    <a:pt x="157" y="9"/>
                  </a:cubicBezTo>
                  <a:cubicBezTo>
                    <a:pt x="216" y="8"/>
                    <a:pt x="154" y="11"/>
                    <a:pt x="193" y="11"/>
                  </a:cubicBezTo>
                  <a:lnTo>
                    <a:pt x="215" y="8"/>
                  </a:lnTo>
                  <a:lnTo>
                    <a:pt x="280" y="8"/>
                  </a:lnTo>
                  <a:cubicBezTo>
                    <a:pt x="373" y="7"/>
                    <a:pt x="266" y="2"/>
                    <a:pt x="373" y="0"/>
                  </a:cubicBezTo>
                  <a:cubicBezTo>
                    <a:pt x="359" y="2"/>
                    <a:pt x="402" y="5"/>
                    <a:pt x="452" y="6"/>
                  </a:cubicBezTo>
                  <a:cubicBezTo>
                    <a:pt x="422" y="6"/>
                    <a:pt x="367" y="8"/>
                    <a:pt x="329" y="7"/>
                  </a:cubicBezTo>
                  <a:cubicBezTo>
                    <a:pt x="383" y="10"/>
                    <a:pt x="254" y="8"/>
                    <a:pt x="282" y="11"/>
                  </a:cubicBezTo>
                  <a:cubicBezTo>
                    <a:pt x="309" y="9"/>
                    <a:pt x="354" y="9"/>
                    <a:pt x="389" y="9"/>
                  </a:cubicBezTo>
                  <a:lnTo>
                    <a:pt x="377" y="10"/>
                  </a:lnTo>
                  <a:cubicBezTo>
                    <a:pt x="414" y="10"/>
                    <a:pt x="442" y="7"/>
                    <a:pt x="494" y="8"/>
                  </a:cubicBezTo>
                  <a:cubicBezTo>
                    <a:pt x="519" y="8"/>
                    <a:pt x="514" y="9"/>
                    <a:pt x="510" y="9"/>
                  </a:cubicBezTo>
                  <a:cubicBezTo>
                    <a:pt x="531" y="9"/>
                    <a:pt x="551" y="8"/>
                    <a:pt x="551" y="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30" name="Google Shape;330;p17"/>
            <p:cNvSpPr/>
            <p:nvPr/>
          </p:nvSpPr>
          <p:spPr>
            <a:xfrm>
              <a:off x="11777663" y="2757488"/>
              <a:ext cx="19050" cy="3175"/>
            </a:xfrm>
            <a:custGeom>
              <a:avLst/>
              <a:gdLst/>
              <a:ahLst/>
              <a:cxnLst/>
              <a:rect l="l" t="t" r="r" b="b"/>
              <a:pathLst>
                <a:path w="10" h="1" extrusionOk="0">
                  <a:moveTo>
                    <a:pt x="0" y="0"/>
                  </a:moveTo>
                  <a:lnTo>
                    <a:pt x="0" y="0"/>
                  </a:lnTo>
                  <a:lnTo>
                    <a:pt x="10" y="1"/>
                  </a:ln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31" name="Google Shape;331;p17"/>
            <p:cNvSpPr/>
            <p:nvPr/>
          </p:nvSpPr>
          <p:spPr>
            <a:xfrm>
              <a:off x="5983288" y="2741613"/>
              <a:ext cx="38100" cy="0"/>
            </a:xfrm>
            <a:custGeom>
              <a:avLst/>
              <a:gdLst/>
              <a:ahLst/>
              <a:cxnLst/>
              <a:rect l="l" t="t" r="r" b="b"/>
              <a:pathLst>
                <a:path w="20" h="120000" extrusionOk="0">
                  <a:moveTo>
                    <a:pt x="0" y="0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32" name="Google Shape;332;p17"/>
            <p:cNvSpPr/>
            <p:nvPr/>
          </p:nvSpPr>
          <p:spPr>
            <a:xfrm>
              <a:off x="6832600" y="2713038"/>
              <a:ext cx="53975" cy="1587"/>
            </a:xfrm>
            <a:custGeom>
              <a:avLst/>
              <a:gdLst/>
              <a:ahLst/>
              <a:cxnLst/>
              <a:rect l="l" t="t" r="r" b="b"/>
              <a:pathLst>
                <a:path w="28" h="1" extrusionOk="0">
                  <a:moveTo>
                    <a:pt x="0" y="1"/>
                  </a:moveTo>
                  <a:lnTo>
                    <a:pt x="0" y="1"/>
                  </a:lnTo>
                  <a:lnTo>
                    <a:pt x="28" y="0"/>
                  </a:lnTo>
                  <a:cubicBezTo>
                    <a:pt x="17" y="0"/>
                    <a:pt x="8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33" name="Google Shape;333;p17"/>
            <p:cNvSpPr/>
            <p:nvPr/>
          </p:nvSpPr>
          <p:spPr>
            <a:xfrm>
              <a:off x="11317288" y="2755900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5" h="120000" extrusionOk="0">
                  <a:moveTo>
                    <a:pt x="5" y="0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34" name="Google Shape;334;p17"/>
            <p:cNvSpPr/>
            <p:nvPr/>
          </p:nvSpPr>
          <p:spPr>
            <a:xfrm>
              <a:off x="8534400" y="2735263"/>
              <a:ext cx="30163" cy="0"/>
            </a:xfrm>
            <a:custGeom>
              <a:avLst/>
              <a:gdLst/>
              <a:ahLst/>
              <a:cxnLst/>
              <a:rect l="l" t="t" r="r" b="b"/>
              <a:pathLst>
                <a:path w="16" h="120000" extrusionOk="0">
                  <a:moveTo>
                    <a:pt x="0" y="0"/>
                  </a:moveTo>
                  <a:lnTo>
                    <a:pt x="0" y="0"/>
                  </a:lnTo>
                  <a:cubicBezTo>
                    <a:pt x="4" y="0"/>
                    <a:pt x="9" y="0"/>
                    <a:pt x="16" y="0"/>
                  </a:cubicBezTo>
                  <a:cubicBezTo>
                    <a:pt x="15" y="0"/>
                    <a:pt x="9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35" name="Google Shape;335;p17"/>
            <p:cNvSpPr/>
            <p:nvPr/>
          </p:nvSpPr>
          <p:spPr>
            <a:xfrm>
              <a:off x="6821488" y="2714625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5" h="120000" extrusionOk="0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36" name="Google Shape;336;p17"/>
            <p:cNvSpPr/>
            <p:nvPr/>
          </p:nvSpPr>
          <p:spPr>
            <a:xfrm>
              <a:off x="5583238" y="2719388"/>
              <a:ext cx="25400" cy="0"/>
            </a:xfrm>
            <a:custGeom>
              <a:avLst/>
              <a:gdLst/>
              <a:ahLst/>
              <a:cxnLst/>
              <a:rect l="l" t="t" r="r" b="b"/>
              <a:pathLst>
                <a:path w="13" h="120000" extrusionOk="0">
                  <a:moveTo>
                    <a:pt x="13" y="0"/>
                  </a:moveTo>
                  <a:lnTo>
                    <a:pt x="13" y="0"/>
                  </a:lnTo>
                  <a:lnTo>
                    <a:pt x="0" y="0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37" name="Google Shape;337;p17"/>
            <p:cNvSpPr/>
            <p:nvPr/>
          </p:nvSpPr>
          <p:spPr>
            <a:xfrm>
              <a:off x="5638800" y="2740025"/>
              <a:ext cx="23813" cy="1587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38" name="Google Shape;338;p17"/>
            <p:cNvSpPr/>
            <p:nvPr/>
          </p:nvSpPr>
          <p:spPr>
            <a:xfrm>
              <a:off x="4303712" y="2728913"/>
              <a:ext cx="50800" cy="0"/>
            </a:xfrm>
            <a:custGeom>
              <a:avLst/>
              <a:gdLst/>
              <a:ahLst/>
              <a:cxnLst/>
              <a:rect l="l" t="t" r="r" b="b"/>
              <a:pathLst>
                <a:path w="26" h="120000" extrusionOk="0">
                  <a:moveTo>
                    <a:pt x="26" y="0"/>
                  </a:moveTo>
                  <a:lnTo>
                    <a:pt x="26" y="0"/>
                  </a:lnTo>
                  <a:lnTo>
                    <a:pt x="0" y="0"/>
                  </a:lnTo>
                  <a:cubicBezTo>
                    <a:pt x="13" y="0"/>
                    <a:pt x="20" y="0"/>
                    <a:pt x="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39" name="Google Shape;339;p17"/>
            <p:cNvSpPr/>
            <p:nvPr/>
          </p:nvSpPr>
          <p:spPr>
            <a:xfrm>
              <a:off x="5519738" y="2735263"/>
              <a:ext cx="9525" cy="3175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cubicBezTo>
                    <a:pt x="3" y="1"/>
                    <a:pt x="5" y="1"/>
                    <a:pt x="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40" name="Google Shape;340;p17"/>
            <p:cNvSpPr/>
            <p:nvPr/>
          </p:nvSpPr>
          <p:spPr>
            <a:xfrm>
              <a:off x="12096750" y="2784475"/>
              <a:ext cx="6350" cy="0"/>
            </a:xfrm>
            <a:custGeom>
              <a:avLst/>
              <a:gdLst/>
              <a:ahLst/>
              <a:cxnLst/>
              <a:rect l="l" t="t" r="r" b="b"/>
              <a:pathLst>
                <a:path w="3" h="120000" extrusionOk="0">
                  <a:moveTo>
                    <a:pt x="3" y="0"/>
                  </a:move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41" name="Google Shape;341;p17"/>
            <p:cNvSpPr/>
            <p:nvPr/>
          </p:nvSpPr>
          <p:spPr>
            <a:xfrm>
              <a:off x="12225338" y="2773363"/>
              <a:ext cx="46038" cy="0"/>
            </a:xfrm>
            <a:custGeom>
              <a:avLst/>
              <a:gdLst/>
              <a:ahLst/>
              <a:cxnLst/>
              <a:rect l="l" t="t" r="r" b="b"/>
              <a:pathLst>
                <a:path w="24" h="120000" extrusionOk="0">
                  <a:moveTo>
                    <a:pt x="0" y="0"/>
                  </a:moveTo>
                  <a:lnTo>
                    <a:pt x="0" y="0"/>
                  </a:lnTo>
                  <a:lnTo>
                    <a:pt x="24" y="0"/>
                  </a:lnTo>
                  <a:cubicBezTo>
                    <a:pt x="15" y="0"/>
                    <a:pt x="6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42" name="Google Shape;342;p17"/>
            <p:cNvSpPr/>
            <p:nvPr/>
          </p:nvSpPr>
          <p:spPr>
            <a:xfrm>
              <a:off x="9274175" y="2746375"/>
              <a:ext cx="55563" cy="4762"/>
            </a:xfrm>
            <a:custGeom>
              <a:avLst/>
              <a:gdLst/>
              <a:ahLst/>
              <a:cxnLst/>
              <a:rect l="l" t="t" r="r" b="b"/>
              <a:pathLst>
                <a:path w="29" h="2" extrusionOk="0">
                  <a:moveTo>
                    <a:pt x="0" y="1"/>
                  </a:moveTo>
                  <a:lnTo>
                    <a:pt x="0" y="1"/>
                  </a:lnTo>
                  <a:cubicBezTo>
                    <a:pt x="7" y="1"/>
                    <a:pt x="23" y="2"/>
                    <a:pt x="15" y="2"/>
                  </a:cubicBezTo>
                  <a:cubicBezTo>
                    <a:pt x="29" y="2"/>
                    <a:pt x="2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43" name="Google Shape;343;p17"/>
            <p:cNvSpPr/>
            <p:nvPr/>
          </p:nvSpPr>
          <p:spPr>
            <a:xfrm>
              <a:off x="11847513" y="2827338"/>
              <a:ext cx="34925" cy="3175"/>
            </a:xfrm>
            <a:custGeom>
              <a:avLst/>
              <a:gdLst/>
              <a:ahLst/>
              <a:cxnLst/>
              <a:rect l="l" t="t" r="r" b="b"/>
              <a:pathLst>
                <a:path w="18" h="1" extrusionOk="0">
                  <a:moveTo>
                    <a:pt x="3" y="1"/>
                  </a:moveTo>
                  <a:lnTo>
                    <a:pt x="3" y="1"/>
                  </a:lnTo>
                  <a:cubicBezTo>
                    <a:pt x="7" y="1"/>
                    <a:pt x="13" y="0"/>
                    <a:pt x="18" y="0"/>
                  </a:cubicBezTo>
                  <a:cubicBezTo>
                    <a:pt x="8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44" name="Google Shape;344;p17"/>
            <p:cNvSpPr/>
            <p:nvPr/>
          </p:nvSpPr>
          <p:spPr>
            <a:xfrm>
              <a:off x="11882438" y="2825750"/>
              <a:ext cx="25400" cy="1587"/>
            </a:xfrm>
            <a:custGeom>
              <a:avLst/>
              <a:gdLst/>
              <a:ahLst/>
              <a:cxnLst/>
              <a:rect l="l" t="t" r="r" b="b"/>
              <a:pathLst>
                <a:path w="14" h="1" extrusionOk="0">
                  <a:moveTo>
                    <a:pt x="0" y="1"/>
                  </a:moveTo>
                  <a:lnTo>
                    <a:pt x="0" y="1"/>
                  </a:lnTo>
                  <a:lnTo>
                    <a:pt x="14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45" name="Google Shape;345;p17"/>
            <p:cNvSpPr/>
            <p:nvPr/>
          </p:nvSpPr>
          <p:spPr>
            <a:xfrm>
              <a:off x="8915400" y="2809875"/>
              <a:ext cx="15875" cy="1587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8" y="1"/>
                  </a:moveTo>
                  <a:lnTo>
                    <a:pt x="8" y="1"/>
                  </a:lnTo>
                  <a:cubicBezTo>
                    <a:pt x="6" y="0"/>
                    <a:pt x="3" y="0"/>
                    <a:pt x="0" y="0"/>
                  </a:cubicBezTo>
                  <a:cubicBezTo>
                    <a:pt x="1" y="0"/>
                    <a:pt x="4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46" name="Google Shape;346;p17"/>
            <p:cNvSpPr/>
            <p:nvPr/>
          </p:nvSpPr>
          <p:spPr>
            <a:xfrm>
              <a:off x="12109450" y="2752725"/>
              <a:ext cx="454025" cy="23812"/>
            </a:xfrm>
            <a:custGeom>
              <a:avLst/>
              <a:gdLst/>
              <a:ahLst/>
              <a:cxnLst/>
              <a:rect l="l" t="t" r="r" b="b"/>
              <a:pathLst>
                <a:path w="236" h="10" extrusionOk="0">
                  <a:moveTo>
                    <a:pt x="102" y="10"/>
                  </a:moveTo>
                  <a:lnTo>
                    <a:pt x="102" y="10"/>
                  </a:lnTo>
                  <a:cubicBezTo>
                    <a:pt x="107" y="9"/>
                    <a:pt x="208" y="8"/>
                    <a:pt x="123" y="7"/>
                  </a:cubicBezTo>
                  <a:cubicBezTo>
                    <a:pt x="126" y="4"/>
                    <a:pt x="177" y="6"/>
                    <a:pt x="200" y="6"/>
                  </a:cubicBezTo>
                  <a:cubicBezTo>
                    <a:pt x="184" y="5"/>
                    <a:pt x="208" y="4"/>
                    <a:pt x="203" y="3"/>
                  </a:cubicBezTo>
                  <a:cubicBezTo>
                    <a:pt x="192" y="4"/>
                    <a:pt x="179" y="4"/>
                    <a:pt x="160" y="4"/>
                  </a:cubicBezTo>
                  <a:cubicBezTo>
                    <a:pt x="152" y="3"/>
                    <a:pt x="180" y="2"/>
                    <a:pt x="202" y="3"/>
                  </a:cubicBezTo>
                  <a:cubicBezTo>
                    <a:pt x="175" y="1"/>
                    <a:pt x="236" y="1"/>
                    <a:pt x="198" y="0"/>
                  </a:cubicBezTo>
                  <a:cubicBezTo>
                    <a:pt x="116" y="0"/>
                    <a:pt x="57" y="0"/>
                    <a:pt x="0" y="4"/>
                  </a:cubicBezTo>
                  <a:cubicBezTo>
                    <a:pt x="46" y="3"/>
                    <a:pt x="99" y="3"/>
                    <a:pt x="137" y="4"/>
                  </a:cubicBezTo>
                  <a:lnTo>
                    <a:pt x="121" y="6"/>
                  </a:lnTo>
                  <a:cubicBezTo>
                    <a:pt x="78" y="4"/>
                    <a:pt x="51" y="5"/>
                    <a:pt x="8" y="5"/>
                  </a:cubicBezTo>
                  <a:lnTo>
                    <a:pt x="104" y="7"/>
                  </a:lnTo>
                  <a:cubicBezTo>
                    <a:pt x="149" y="9"/>
                    <a:pt x="119" y="9"/>
                    <a:pt x="84" y="9"/>
                  </a:cubicBezTo>
                  <a:cubicBezTo>
                    <a:pt x="92" y="9"/>
                    <a:pt x="100" y="9"/>
                    <a:pt x="102" y="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47" name="Google Shape;347;p17"/>
            <p:cNvSpPr/>
            <p:nvPr/>
          </p:nvSpPr>
          <p:spPr>
            <a:xfrm>
              <a:off x="12182475" y="2816225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5" h="120000" extrusionOk="0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48" name="Google Shape;348;p17"/>
            <p:cNvSpPr/>
            <p:nvPr/>
          </p:nvSpPr>
          <p:spPr>
            <a:xfrm>
              <a:off x="4348162" y="2827338"/>
              <a:ext cx="17463" cy="3175"/>
            </a:xfrm>
            <a:custGeom>
              <a:avLst/>
              <a:gdLst/>
              <a:ahLst/>
              <a:cxnLst/>
              <a:rect l="l" t="t" r="r" b="b"/>
              <a:pathLst>
                <a:path w="9" h="1" extrusionOk="0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cubicBezTo>
                    <a:pt x="7" y="0"/>
                    <a:pt x="9" y="0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49" name="Google Shape;349;p17"/>
            <p:cNvSpPr/>
            <p:nvPr/>
          </p:nvSpPr>
          <p:spPr>
            <a:xfrm>
              <a:off x="12071350" y="2790825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50" name="Google Shape;350;p17"/>
            <p:cNvSpPr/>
            <p:nvPr/>
          </p:nvSpPr>
          <p:spPr>
            <a:xfrm>
              <a:off x="4754563" y="2827338"/>
              <a:ext cx="4763" cy="0"/>
            </a:xfrm>
            <a:custGeom>
              <a:avLst/>
              <a:gdLst/>
              <a:ahLst/>
              <a:cxnLst/>
              <a:rect l="l" t="t" r="r" b="b"/>
              <a:pathLst>
                <a:path w="2" h="120000" extrusionOk="0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51" name="Google Shape;351;p17"/>
            <p:cNvSpPr/>
            <p:nvPr/>
          </p:nvSpPr>
          <p:spPr>
            <a:xfrm>
              <a:off x="4852988" y="2719388"/>
              <a:ext cx="9525" cy="3175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5" y="1"/>
                  </a:moveTo>
                  <a:lnTo>
                    <a:pt x="5" y="1"/>
                  </a:lnTo>
                  <a:cubicBezTo>
                    <a:pt x="5" y="1"/>
                    <a:pt x="5" y="1"/>
                    <a:pt x="4" y="0"/>
                  </a:cubicBezTo>
                  <a:cubicBezTo>
                    <a:pt x="0" y="1"/>
                    <a:pt x="2" y="1"/>
                    <a:pt x="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52" name="Google Shape;352;p17"/>
            <p:cNvSpPr/>
            <p:nvPr/>
          </p:nvSpPr>
          <p:spPr>
            <a:xfrm>
              <a:off x="4759325" y="2827338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53" name="Google Shape;353;p17"/>
            <p:cNvSpPr/>
            <p:nvPr/>
          </p:nvSpPr>
          <p:spPr>
            <a:xfrm>
              <a:off x="6654800" y="2805113"/>
              <a:ext cx="19050" cy="1587"/>
            </a:xfrm>
            <a:custGeom>
              <a:avLst/>
              <a:gdLst/>
              <a:ahLst/>
              <a:cxnLst/>
              <a:rect l="l" t="t" r="r" b="b"/>
              <a:pathLst>
                <a:path w="10" h="1" extrusionOk="0">
                  <a:moveTo>
                    <a:pt x="10" y="1"/>
                  </a:moveTo>
                  <a:lnTo>
                    <a:pt x="10" y="1"/>
                  </a:lnTo>
                  <a:lnTo>
                    <a:pt x="2" y="0"/>
                  </a:lnTo>
                  <a:cubicBezTo>
                    <a:pt x="0" y="0"/>
                    <a:pt x="2" y="0"/>
                    <a:pt x="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54" name="Google Shape;354;p17"/>
            <p:cNvSpPr/>
            <p:nvPr/>
          </p:nvSpPr>
          <p:spPr>
            <a:xfrm>
              <a:off x="6289675" y="2798763"/>
              <a:ext cx="6350" cy="0"/>
            </a:xfrm>
            <a:custGeom>
              <a:avLst/>
              <a:gdLst/>
              <a:ahLst/>
              <a:cxnLst/>
              <a:rect l="l" t="t" r="r" b="b"/>
              <a:pathLst>
                <a:path w="3" h="120000" extrusionOk="0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55" name="Google Shape;355;p17"/>
            <p:cNvSpPr/>
            <p:nvPr/>
          </p:nvSpPr>
          <p:spPr>
            <a:xfrm>
              <a:off x="9140825" y="2725738"/>
              <a:ext cx="44450" cy="0"/>
            </a:xfrm>
            <a:custGeom>
              <a:avLst/>
              <a:gdLst/>
              <a:ahLst/>
              <a:cxnLst/>
              <a:rect l="l" t="t" r="r" b="b"/>
              <a:pathLst>
                <a:path w="23" h="120000" extrusionOk="0">
                  <a:moveTo>
                    <a:pt x="23" y="0"/>
                  </a:moveTo>
                  <a:lnTo>
                    <a:pt x="23" y="0"/>
                  </a:lnTo>
                  <a:lnTo>
                    <a:pt x="0" y="0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56" name="Google Shape;356;p17"/>
            <p:cNvSpPr/>
            <p:nvPr/>
          </p:nvSpPr>
          <p:spPr>
            <a:xfrm>
              <a:off x="4737100" y="2827338"/>
              <a:ext cx="17463" cy="3175"/>
            </a:xfrm>
            <a:custGeom>
              <a:avLst/>
              <a:gdLst/>
              <a:ahLst/>
              <a:cxnLst/>
              <a:rect l="l" t="t" r="r" b="b"/>
              <a:pathLst>
                <a:path w="9" h="1" extrusionOk="0">
                  <a:moveTo>
                    <a:pt x="9" y="0"/>
                  </a:moveTo>
                  <a:lnTo>
                    <a:pt x="9" y="0"/>
                  </a:lnTo>
                  <a:lnTo>
                    <a:pt x="0" y="1"/>
                  </a:lnTo>
                  <a:cubicBezTo>
                    <a:pt x="5" y="0"/>
                    <a:pt x="8" y="0"/>
                    <a:pt x="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57" name="Google Shape;357;p17"/>
            <p:cNvSpPr/>
            <p:nvPr/>
          </p:nvSpPr>
          <p:spPr>
            <a:xfrm>
              <a:off x="7239000" y="2779713"/>
              <a:ext cx="11113" cy="3175"/>
            </a:xfrm>
            <a:custGeom>
              <a:avLst/>
              <a:gdLst/>
              <a:ahLst/>
              <a:cxnLst/>
              <a:rect l="l" t="t" r="r" b="b"/>
              <a:pathLst>
                <a:path w="6" h="1" extrusionOk="0">
                  <a:moveTo>
                    <a:pt x="6" y="0"/>
                  </a:moveTo>
                  <a:lnTo>
                    <a:pt x="6" y="0"/>
                  </a:lnTo>
                  <a:lnTo>
                    <a:pt x="0" y="1"/>
                  </a:lnTo>
                  <a:lnTo>
                    <a:pt x="4" y="1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58" name="Google Shape;358;p17"/>
            <p:cNvSpPr/>
            <p:nvPr/>
          </p:nvSpPr>
          <p:spPr>
            <a:xfrm>
              <a:off x="7181850" y="2773363"/>
              <a:ext cx="468313" cy="15875"/>
            </a:xfrm>
            <a:custGeom>
              <a:avLst/>
              <a:gdLst/>
              <a:ahLst/>
              <a:cxnLst/>
              <a:rect l="l" t="t" r="r" b="b"/>
              <a:pathLst>
                <a:path w="244" h="7" extrusionOk="0">
                  <a:moveTo>
                    <a:pt x="139" y="5"/>
                  </a:moveTo>
                  <a:lnTo>
                    <a:pt x="139" y="5"/>
                  </a:lnTo>
                  <a:cubicBezTo>
                    <a:pt x="135" y="5"/>
                    <a:pt x="134" y="6"/>
                    <a:pt x="132" y="6"/>
                  </a:cubicBezTo>
                  <a:cubicBezTo>
                    <a:pt x="169" y="5"/>
                    <a:pt x="236" y="6"/>
                    <a:pt x="244" y="4"/>
                  </a:cubicBezTo>
                  <a:cubicBezTo>
                    <a:pt x="232" y="4"/>
                    <a:pt x="167" y="2"/>
                    <a:pt x="178" y="1"/>
                  </a:cubicBezTo>
                  <a:cubicBezTo>
                    <a:pt x="152" y="2"/>
                    <a:pt x="115" y="0"/>
                    <a:pt x="101" y="0"/>
                  </a:cubicBezTo>
                  <a:cubicBezTo>
                    <a:pt x="143" y="2"/>
                    <a:pt x="105" y="2"/>
                    <a:pt x="77" y="3"/>
                  </a:cubicBezTo>
                  <a:cubicBezTo>
                    <a:pt x="51" y="2"/>
                    <a:pt x="82" y="1"/>
                    <a:pt x="60" y="1"/>
                  </a:cubicBezTo>
                  <a:lnTo>
                    <a:pt x="0" y="1"/>
                  </a:lnTo>
                  <a:lnTo>
                    <a:pt x="52" y="1"/>
                  </a:lnTo>
                  <a:lnTo>
                    <a:pt x="36" y="3"/>
                  </a:lnTo>
                  <a:lnTo>
                    <a:pt x="41" y="3"/>
                  </a:lnTo>
                  <a:cubicBezTo>
                    <a:pt x="129" y="2"/>
                    <a:pt x="49" y="7"/>
                    <a:pt x="139" y="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59" name="Google Shape;359;p17"/>
            <p:cNvSpPr/>
            <p:nvPr/>
          </p:nvSpPr>
          <p:spPr>
            <a:xfrm>
              <a:off x="7407275" y="2787650"/>
              <a:ext cx="26988" cy="0"/>
            </a:xfrm>
            <a:custGeom>
              <a:avLst/>
              <a:gdLst/>
              <a:ahLst/>
              <a:cxnLst/>
              <a:rect l="l" t="t" r="r" b="b"/>
              <a:pathLst>
                <a:path w="14" h="120000" extrusionOk="0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cubicBezTo>
                    <a:pt x="8" y="0"/>
                    <a:pt x="11" y="0"/>
                    <a:pt x="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60" name="Google Shape;360;p17"/>
            <p:cNvSpPr/>
            <p:nvPr/>
          </p:nvSpPr>
          <p:spPr>
            <a:xfrm>
              <a:off x="8123238" y="2794000"/>
              <a:ext cx="31750" cy="1587"/>
            </a:xfrm>
            <a:custGeom>
              <a:avLst/>
              <a:gdLst/>
              <a:ahLst/>
              <a:cxnLst/>
              <a:rect l="l" t="t" r="r" b="b"/>
              <a:pathLst>
                <a:path w="16" h="1" extrusionOk="0">
                  <a:moveTo>
                    <a:pt x="0" y="1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61" name="Google Shape;361;p17"/>
            <p:cNvSpPr/>
            <p:nvPr/>
          </p:nvSpPr>
          <p:spPr>
            <a:xfrm>
              <a:off x="3070225" y="2794000"/>
              <a:ext cx="101600" cy="4762"/>
            </a:xfrm>
            <a:custGeom>
              <a:avLst/>
              <a:gdLst/>
              <a:ahLst/>
              <a:cxnLst/>
              <a:rect l="l" t="t" r="r" b="b"/>
              <a:pathLst>
                <a:path w="53" h="2" extrusionOk="0">
                  <a:moveTo>
                    <a:pt x="0" y="0"/>
                  </a:moveTo>
                  <a:lnTo>
                    <a:pt x="0" y="0"/>
                  </a:lnTo>
                  <a:cubicBezTo>
                    <a:pt x="2" y="1"/>
                    <a:pt x="53" y="2"/>
                    <a:pt x="52" y="0"/>
                  </a:cubicBez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62" name="Google Shape;362;p17"/>
            <p:cNvSpPr/>
            <p:nvPr/>
          </p:nvSpPr>
          <p:spPr>
            <a:xfrm>
              <a:off x="9963150" y="2778125"/>
              <a:ext cx="41275" cy="0"/>
            </a:xfrm>
            <a:custGeom>
              <a:avLst/>
              <a:gdLst/>
              <a:ahLst/>
              <a:cxnLst/>
              <a:rect l="l" t="t" r="r" b="b"/>
              <a:pathLst>
                <a:path w="21" h="120000" extrusionOk="0">
                  <a:moveTo>
                    <a:pt x="21" y="0"/>
                  </a:moveTo>
                  <a:lnTo>
                    <a:pt x="21" y="0"/>
                  </a:lnTo>
                  <a:lnTo>
                    <a:pt x="3" y="0"/>
                  </a:lnTo>
                  <a:lnTo>
                    <a:pt x="0" y="0"/>
                  </a:lnTo>
                  <a:cubicBezTo>
                    <a:pt x="4" y="0"/>
                    <a:pt x="15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63" name="Google Shape;363;p17"/>
            <p:cNvSpPr/>
            <p:nvPr/>
          </p:nvSpPr>
          <p:spPr>
            <a:xfrm>
              <a:off x="7523163" y="2773363"/>
              <a:ext cx="30163" cy="3175"/>
            </a:xfrm>
            <a:custGeom>
              <a:avLst/>
              <a:gdLst/>
              <a:ahLst/>
              <a:cxnLst/>
              <a:rect l="l" t="t" r="r" b="b"/>
              <a:pathLst>
                <a:path w="16" h="1" extrusionOk="0">
                  <a:moveTo>
                    <a:pt x="16" y="0"/>
                  </a:moveTo>
                  <a:lnTo>
                    <a:pt x="16" y="0"/>
                  </a:lnTo>
                  <a:cubicBezTo>
                    <a:pt x="6" y="0"/>
                    <a:pt x="2" y="1"/>
                    <a:pt x="0" y="1"/>
                  </a:cubicBezTo>
                  <a:cubicBezTo>
                    <a:pt x="6" y="1"/>
                    <a:pt x="12" y="1"/>
                    <a:pt x="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64" name="Google Shape;364;p17"/>
            <p:cNvSpPr/>
            <p:nvPr/>
          </p:nvSpPr>
          <p:spPr>
            <a:xfrm>
              <a:off x="10009188" y="2787650"/>
              <a:ext cx="115888" cy="3175"/>
            </a:xfrm>
            <a:custGeom>
              <a:avLst/>
              <a:gdLst/>
              <a:ahLst/>
              <a:cxnLst/>
              <a:rect l="l" t="t" r="r" b="b"/>
              <a:pathLst>
                <a:path w="60" h="2" extrusionOk="0">
                  <a:moveTo>
                    <a:pt x="0" y="0"/>
                  </a:moveTo>
                  <a:lnTo>
                    <a:pt x="0" y="0"/>
                  </a:lnTo>
                  <a:cubicBezTo>
                    <a:pt x="7" y="0"/>
                    <a:pt x="18" y="1"/>
                    <a:pt x="19" y="2"/>
                  </a:cubicBezTo>
                  <a:cubicBezTo>
                    <a:pt x="34" y="2"/>
                    <a:pt x="45" y="1"/>
                    <a:pt x="60" y="1"/>
                  </a:cubicBezTo>
                  <a:cubicBezTo>
                    <a:pt x="43" y="1"/>
                    <a:pt x="23" y="1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65" name="Google Shape;365;p17"/>
            <p:cNvSpPr/>
            <p:nvPr/>
          </p:nvSpPr>
          <p:spPr>
            <a:xfrm>
              <a:off x="10125075" y="2789238"/>
              <a:ext cx="1588" cy="0"/>
            </a:xfrm>
            <a:custGeom>
              <a:avLst/>
              <a:gdLst/>
              <a:ahLst/>
              <a:cxnLst/>
              <a:rect l="l" t="t" r="r" b="b"/>
              <a:pathLst>
                <a:path w="1" h="120000" extrusionOk="0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66" name="Google Shape;366;p17"/>
            <p:cNvSpPr/>
            <p:nvPr/>
          </p:nvSpPr>
          <p:spPr>
            <a:xfrm>
              <a:off x="-4110038" y="2703513"/>
              <a:ext cx="16486189" cy="134937"/>
            </a:xfrm>
            <a:custGeom>
              <a:avLst/>
              <a:gdLst/>
              <a:ahLst/>
              <a:cxnLst/>
              <a:rect l="l" t="t" r="r" b="b"/>
              <a:pathLst>
                <a:path w="8594" h="60" extrusionOk="0">
                  <a:moveTo>
                    <a:pt x="4248" y="14"/>
                  </a:moveTo>
                  <a:lnTo>
                    <a:pt x="4248" y="14"/>
                  </a:lnTo>
                  <a:lnTo>
                    <a:pt x="4246" y="14"/>
                  </a:lnTo>
                  <a:lnTo>
                    <a:pt x="4248" y="14"/>
                  </a:lnTo>
                  <a:lnTo>
                    <a:pt x="4248" y="14"/>
                  </a:lnTo>
                  <a:close/>
                  <a:moveTo>
                    <a:pt x="5299" y="30"/>
                  </a:moveTo>
                  <a:lnTo>
                    <a:pt x="5299" y="30"/>
                  </a:lnTo>
                  <a:lnTo>
                    <a:pt x="5241" y="31"/>
                  </a:lnTo>
                  <a:lnTo>
                    <a:pt x="5247" y="31"/>
                  </a:lnTo>
                  <a:lnTo>
                    <a:pt x="5190" y="32"/>
                  </a:lnTo>
                  <a:cubicBezTo>
                    <a:pt x="5225" y="33"/>
                    <a:pt x="5248" y="35"/>
                    <a:pt x="5199" y="36"/>
                  </a:cubicBezTo>
                  <a:cubicBezTo>
                    <a:pt x="5203" y="36"/>
                    <a:pt x="5189" y="35"/>
                    <a:pt x="5206" y="34"/>
                  </a:cubicBezTo>
                  <a:cubicBezTo>
                    <a:pt x="5173" y="33"/>
                    <a:pt x="5101" y="32"/>
                    <a:pt x="5120" y="35"/>
                  </a:cubicBezTo>
                  <a:cubicBezTo>
                    <a:pt x="5183" y="32"/>
                    <a:pt x="5134" y="39"/>
                    <a:pt x="5184" y="36"/>
                  </a:cubicBezTo>
                  <a:cubicBezTo>
                    <a:pt x="5157" y="38"/>
                    <a:pt x="5131" y="38"/>
                    <a:pt x="5106" y="38"/>
                  </a:cubicBezTo>
                  <a:cubicBezTo>
                    <a:pt x="5132" y="37"/>
                    <a:pt x="5100" y="35"/>
                    <a:pt x="5061" y="34"/>
                  </a:cubicBezTo>
                  <a:cubicBezTo>
                    <a:pt x="5044" y="35"/>
                    <a:pt x="4997" y="34"/>
                    <a:pt x="4969" y="35"/>
                  </a:cubicBezTo>
                  <a:cubicBezTo>
                    <a:pt x="4979" y="37"/>
                    <a:pt x="4954" y="38"/>
                    <a:pt x="5001" y="38"/>
                  </a:cubicBezTo>
                  <a:cubicBezTo>
                    <a:pt x="4984" y="39"/>
                    <a:pt x="4957" y="39"/>
                    <a:pt x="4928" y="38"/>
                  </a:cubicBezTo>
                  <a:cubicBezTo>
                    <a:pt x="4940" y="38"/>
                    <a:pt x="4960" y="38"/>
                    <a:pt x="4959" y="37"/>
                  </a:cubicBezTo>
                  <a:cubicBezTo>
                    <a:pt x="4940" y="35"/>
                    <a:pt x="4917" y="35"/>
                    <a:pt x="4905" y="35"/>
                  </a:cubicBezTo>
                  <a:lnTo>
                    <a:pt x="4876" y="35"/>
                  </a:lnTo>
                  <a:cubicBezTo>
                    <a:pt x="4879" y="35"/>
                    <a:pt x="4881" y="35"/>
                    <a:pt x="4883" y="36"/>
                  </a:cubicBezTo>
                  <a:lnTo>
                    <a:pt x="4851" y="37"/>
                  </a:lnTo>
                  <a:cubicBezTo>
                    <a:pt x="4894" y="36"/>
                    <a:pt x="4871" y="38"/>
                    <a:pt x="4870" y="39"/>
                  </a:cubicBezTo>
                  <a:cubicBezTo>
                    <a:pt x="4871" y="37"/>
                    <a:pt x="4842" y="39"/>
                    <a:pt x="4827" y="39"/>
                  </a:cubicBezTo>
                  <a:lnTo>
                    <a:pt x="4860" y="41"/>
                  </a:lnTo>
                  <a:cubicBezTo>
                    <a:pt x="4844" y="42"/>
                    <a:pt x="4805" y="40"/>
                    <a:pt x="4813" y="42"/>
                  </a:cubicBezTo>
                  <a:cubicBezTo>
                    <a:pt x="4881" y="43"/>
                    <a:pt x="4907" y="42"/>
                    <a:pt x="4969" y="42"/>
                  </a:cubicBezTo>
                  <a:lnTo>
                    <a:pt x="4944" y="40"/>
                  </a:lnTo>
                  <a:cubicBezTo>
                    <a:pt x="5014" y="39"/>
                    <a:pt x="4987" y="43"/>
                    <a:pt x="5065" y="43"/>
                  </a:cubicBezTo>
                  <a:cubicBezTo>
                    <a:pt x="5098" y="41"/>
                    <a:pt x="5183" y="42"/>
                    <a:pt x="5184" y="39"/>
                  </a:cubicBezTo>
                  <a:cubicBezTo>
                    <a:pt x="5174" y="40"/>
                    <a:pt x="5233" y="42"/>
                    <a:pt x="5260" y="40"/>
                  </a:cubicBezTo>
                  <a:cubicBezTo>
                    <a:pt x="5289" y="38"/>
                    <a:pt x="5379" y="37"/>
                    <a:pt x="5352" y="36"/>
                  </a:cubicBezTo>
                  <a:cubicBezTo>
                    <a:pt x="5328" y="36"/>
                    <a:pt x="5295" y="37"/>
                    <a:pt x="5276" y="36"/>
                  </a:cubicBezTo>
                  <a:lnTo>
                    <a:pt x="5322" y="35"/>
                  </a:lnTo>
                  <a:lnTo>
                    <a:pt x="5292" y="33"/>
                  </a:lnTo>
                  <a:cubicBezTo>
                    <a:pt x="5308" y="34"/>
                    <a:pt x="5306" y="32"/>
                    <a:pt x="5299" y="30"/>
                  </a:cubicBezTo>
                  <a:close/>
                  <a:moveTo>
                    <a:pt x="5493" y="27"/>
                  </a:moveTo>
                  <a:lnTo>
                    <a:pt x="5493" y="27"/>
                  </a:lnTo>
                  <a:cubicBezTo>
                    <a:pt x="5524" y="32"/>
                    <a:pt x="5557" y="36"/>
                    <a:pt x="5700" y="35"/>
                  </a:cubicBezTo>
                  <a:lnTo>
                    <a:pt x="5689" y="35"/>
                  </a:lnTo>
                  <a:cubicBezTo>
                    <a:pt x="5761" y="38"/>
                    <a:pt x="5829" y="32"/>
                    <a:pt x="5916" y="35"/>
                  </a:cubicBezTo>
                  <a:cubicBezTo>
                    <a:pt x="5874" y="36"/>
                    <a:pt x="5876" y="36"/>
                    <a:pt x="5829" y="40"/>
                  </a:cubicBezTo>
                  <a:lnTo>
                    <a:pt x="5875" y="39"/>
                  </a:lnTo>
                  <a:cubicBezTo>
                    <a:pt x="5862" y="41"/>
                    <a:pt x="5907" y="40"/>
                    <a:pt x="5941" y="40"/>
                  </a:cubicBezTo>
                  <a:lnTo>
                    <a:pt x="5911" y="43"/>
                  </a:lnTo>
                  <a:cubicBezTo>
                    <a:pt x="5891" y="42"/>
                    <a:pt x="5839" y="42"/>
                    <a:pt x="5841" y="43"/>
                  </a:cubicBezTo>
                  <a:cubicBezTo>
                    <a:pt x="5852" y="42"/>
                    <a:pt x="5772" y="39"/>
                    <a:pt x="5729" y="40"/>
                  </a:cubicBezTo>
                  <a:cubicBezTo>
                    <a:pt x="5733" y="42"/>
                    <a:pt x="5825" y="41"/>
                    <a:pt x="5784" y="44"/>
                  </a:cubicBezTo>
                  <a:cubicBezTo>
                    <a:pt x="5820" y="43"/>
                    <a:pt x="5825" y="45"/>
                    <a:pt x="5862" y="44"/>
                  </a:cubicBezTo>
                  <a:cubicBezTo>
                    <a:pt x="5826" y="45"/>
                    <a:pt x="5853" y="47"/>
                    <a:pt x="5827" y="48"/>
                  </a:cubicBezTo>
                  <a:lnTo>
                    <a:pt x="5888" y="47"/>
                  </a:lnTo>
                  <a:cubicBezTo>
                    <a:pt x="5890" y="48"/>
                    <a:pt x="5798" y="49"/>
                    <a:pt x="5849" y="51"/>
                  </a:cubicBezTo>
                  <a:cubicBezTo>
                    <a:pt x="5874" y="50"/>
                    <a:pt x="5940" y="52"/>
                    <a:pt x="5941" y="49"/>
                  </a:cubicBezTo>
                  <a:lnTo>
                    <a:pt x="5943" y="50"/>
                  </a:lnTo>
                  <a:cubicBezTo>
                    <a:pt x="5989" y="51"/>
                    <a:pt x="5963" y="47"/>
                    <a:pt x="6020" y="48"/>
                  </a:cubicBezTo>
                  <a:cubicBezTo>
                    <a:pt x="6021" y="47"/>
                    <a:pt x="6010" y="47"/>
                    <a:pt x="5989" y="47"/>
                  </a:cubicBezTo>
                  <a:cubicBezTo>
                    <a:pt x="5972" y="47"/>
                    <a:pt x="5969" y="49"/>
                    <a:pt x="5934" y="49"/>
                  </a:cubicBezTo>
                  <a:cubicBezTo>
                    <a:pt x="5918" y="47"/>
                    <a:pt x="5977" y="49"/>
                    <a:pt x="5952" y="46"/>
                  </a:cubicBezTo>
                  <a:cubicBezTo>
                    <a:pt x="5940" y="45"/>
                    <a:pt x="5858" y="48"/>
                    <a:pt x="5884" y="44"/>
                  </a:cubicBezTo>
                  <a:lnTo>
                    <a:pt x="5931" y="45"/>
                  </a:lnTo>
                  <a:cubicBezTo>
                    <a:pt x="5932" y="43"/>
                    <a:pt x="5965" y="43"/>
                    <a:pt x="5964" y="41"/>
                  </a:cubicBezTo>
                  <a:cubicBezTo>
                    <a:pt x="5993" y="40"/>
                    <a:pt x="6019" y="43"/>
                    <a:pt x="6048" y="41"/>
                  </a:cubicBezTo>
                  <a:cubicBezTo>
                    <a:pt x="6060" y="40"/>
                    <a:pt x="6039" y="37"/>
                    <a:pt x="6087" y="38"/>
                  </a:cubicBezTo>
                  <a:cubicBezTo>
                    <a:pt x="6124" y="41"/>
                    <a:pt x="6234" y="41"/>
                    <a:pt x="6276" y="40"/>
                  </a:cubicBezTo>
                  <a:lnTo>
                    <a:pt x="6312" y="39"/>
                  </a:lnTo>
                  <a:cubicBezTo>
                    <a:pt x="6309" y="38"/>
                    <a:pt x="6243" y="39"/>
                    <a:pt x="6266" y="38"/>
                  </a:cubicBezTo>
                  <a:lnTo>
                    <a:pt x="6322" y="37"/>
                  </a:lnTo>
                  <a:lnTo>
                    <a:pt x="6318" y="38"/>
                  </a:lnTo>
                  <a:cubicBezTo>
                    <a:pt x="6337" y="38"/>
                    <a:pt x="6356" y="37"/>
                    <a:pt x="6373" y="37"/>
                  </a:cubicBezTo>
                  <a:cubicBezTo>
                    <a:pt x="6355" y="38"/>
                    <a:pt x="6315" y="38"/>
                    <a:pt x="6323" y="40"/>
                  </a:cubicBezTo>
                  <a:cubicBezTo>
                    <a:pt x="6349" y="40"/>
                    <a:pt x="6353" y="41"/>
                    <a:pt x="6377" y="41"/>
                  </a:cubicBezTo>
                  <a:cubicBezTo>
                    <a:pt x="6372" y="41"/>
                    <a:pt x="6368" y="41"/>
                    <a:pt x="6368" y="41"/>
                  </a:cubicBezTo>
                  <a:cubicBezTo>
                    <a:pt x="6422" y="42"/>
                    <a:pt x="6420" y="39"/>
                    <a:pt x="6433" y="38"/>
                  </a:cubicBezTo>
                  <a:cubicBezTo>
                    <a:pt x="6487" y="36"/>
                    <a:pt x="6379" y="36"/>
                    <a:pt x="6386" y="33"/>
                  </a:cubicBezTo>
                  <a:lnTo>
                    <a:pt x="6543" y="32"/>
                  </a:lnTo>
                  <a:cubicBezTo>
                    <a:pt x="6529" y="33"/>
                    <a:pt x="6516" y="34"/>
                    <a:pt x="6521" y="35"/>
                  </a:cubicBezTo>
                  <a:cubicBezTo>
                    <a:pt x="6559" y="36"/>
                    <a:pt x="6522" y="36"/>
                    <a:pt x="6576" y="36"/>
                  </a:cubicBezTo>
                  <a:cubicBezTo>
                    <a:pt x="6572" y="33"/>
                    <a:pt x="6644" y="35"/>
                    <a:pt x="6682" y="33"/>
                  </a:cubicBezTo>
                  <a:cubicBezTo>
                    <a:pt x="6700" y="34"/>
                    <a:pt x="6704" y="34"/>
                    <a:pt x="6665" y="34"/>
                  </a:cubicBezTo>
                  <a:cubicBezTo>
                    <a:pt x="6669" y="36"/>
                    <a:pt x="6721" y="36"/>
                    <a:pt x="6740" y="36"/>
                  </a:cubicBezTo>
                  <a:lnTo>
                    <a:pt x="6781" y="35"/>
                  </a:lnTo>
                  <a:cubicBezTo>
                    <a:pt x="6765" y="34"/>
                    <a:pt x="6772" y="32"/>
                    <a:pt x="6806" y="32"/>
                  </a:cubicBezTo>
                  <a:lnTo>
                    <a:pt x="6808" y="31"/>
                  </a:lnTo>
                  <a:cubicBezTo>
                    <a:pt x="6752" y="31"/>
                    <a:pt x="6666" y="28"/>
                    <a:pt x="6631" y="30"/>
                  </a:cubicBezTo>
                  <a:lnTo>
                    <a:pt x="6641" y="29"/>
                  </a:lnTo>
                  <a:cubicBezTo>
                    <a:pt x="6577" y="28"/>
                    <a:pt x="6502" y="33"/>
                    <a:pt x="6472" y="29"/>
                  </a:cubicBezTo>
                  <a:cubicBezTo>
                    <a:pt x="6475" y="28"/>
                    <a:pt x="6459" y="29"/>
                    <a:pt x="6460" y="27"/>
                  </a:cubicBezTo>
                  <a:lnTo>
                    <a:pt x="6413" y="28"/>
                  </a:lnTo>
                  <a:lnTo>
                    <a:pt x="6423" y="27"/>
                  </a:lnTo>
                  <a:lnTo>
                    <a:pt x="6343" y="28"/>
                  </a:lnTo>
                  <a:lnTo>
                    <a:pt x="6345" y="27"/>
                  </a:lnTo>
                  <a:lnTo>
                    <a:pt x="6253" y="32"/>
                  </a:lnTo>
                  <a:cubicBezTo>
                    <a:pt x="6253" y="33"/>
                    <a:pt x="6255" y="33"/>
                    <a:pt x="6242" y="34"/>
                  </a:cubicBezTo>
                  <a:cubicBezTo>
                    <a:pt x="6230" y="34"/>
                    <a:pt x="6220" y="34"/>
                    <a:pt x="6211" y="34"/>
                  </a:cubicBezTo>
                  <a:cubicBezTo>
                    <a:pt x="6211" y="34"/>
                    <a:pt x="6211" y="34"/>
                    <a:pt x="6211" y="34"/>
                  </a:cubicBezTo>
                  <a:lnTo>
                    <a:pt x="6211" y="34"/>
                  </a:lnTo>
                  <a:cubicBezTo>
                    <a:pt x="6191" y="34"/>
                    <a:pt x="6178" y="32"/>
                    <a:pt x="6154" y="32"/>
                  </a:cubicBezTo>
                  <a:lnTo>
                    <a:pt x="6229" y="32"/>
                  </a:lnTo>
                  <a:cubicBezTo>
                    <a:pt x="6235" y="30"/>
                    <a:pt x="6228" y="29"/>
                    <a:pt x="6192" y="27"/>
                  </a:cubicBezTo>
                  <a:cubicBezTo>
                    <a:pt x="6207" y="27"/>
                    <a:pt x="6213" y="26"/>
                    <a:pt x="6195" y="26"/>
                  </a:cubicBezTo>
                  <a:cubicBezTo>
                    <a:pt x="6192" y="26"/>
                    <a:pt x="6146" y="27"/>
                    <a:pt x="6163" y="28"/>
                  </a:cubicBezTo>
                  <a:cubicBezTo>
                    <a:pt x="6092" y="29"/>
                    <a:pt x="5978" y="25"/>
                    <a:pt x="5870" y="28"/>
                  </a:cubicBezTo>
                  <a:cubicBezTo>
                    <a:pt x="5947" y="26"/>
                    <a:pt x="5808" y="25"/>
                    <a:pt x="5894" y="25"/>
                  </a:cubicBezTo>
                  <a:cubicBezTo>
                    <a:pt x="5834" y="22"/>
                    <a:pt x="5842" y="27"/>
                    <a:pt x="5781" y="27"/>
                  </a:cubicBezTo>
                  <a:cubicBezTo>
                    <a:pt x="5776" y="26"/>
                    <a:pt x="5814" y="27"/>
                    <a:pt x="5828" y="25"/>
                  </a:cubicBezTo>
                  <a:cubicBezTo>
                    <a:pt x="5727" y="24"/>
                    <a:pt x="5657" y="29"/>
                    <a:pt x="5558" y="29"/>
                  </a:cubicBezTo>
                  <a:lnTo>
                    <a:pt x="5554" y="27"/>
                  </a:lnTo>
                  <a:lnTo>
                    <a:pt x="5493" y="27"/>
                  </a:lnTo>
                  <a:close/>
                  <a:moveTo>
                    <a:pt x="7145" y="32"/>
                  </a:moveTo>
                  <a:lnTo>
                    <a:pt x="7145" y="32"/>
                  </a:lnTo>
                  <a:cubicBezTo>
                    <a:pt x="7151" y="32"/>
                    <a:pt x="7153" y="31"/>
                    <a:pt x="7153" y="31"/>
                  </a:cubicBezTo>
                  <a:cubicBezTo>
                    <a:pt x="7028" y="36"/>
                    <a:pt x="6926" y="37"/>
                    <a:pt x="6859" y="36"/>
                  </a:cubicBezTo>
                  <a:cubicBezTo>
                    <a:pt x="6872" y="38"/>
                    <a:pt x="6932" y="40"/>
                    <a:pt x="6961" y="41"/>
                  </a:cubicBezTo>
                  <a:lnTo>
                    <a:pt x="6936" y="43"/>
                  </a:lnTo>
                  <a:lnTo>
                    <a:pt x="6920" y="41"/>
                  </a:lnTo>
                  <a:lnTo>
                    <a:pt x="6876" y="43"/>
                  </a:lnTo>
                  <a:cubicBezTo>
                    <a:pt x="6888" y="44"/>
                    <a:pt x="6924" y="44"/>
                    <a:pt x="6947" y="45"/>
                  </a:cubicBezTo>
                  <a:lnTo>
                    <a:pt x="7046" y="41"/>
                  </a:lnTo>
                  <a:lnTo>
                    <a:pt x="6986" y="40"/>
                  </a:lnTo>
                  <a:cubicBezTo>
                    <a:pt x="7002" y="40"/>
                    <a:pt x="7082" y="40"/>
                    <a:pt x="7114" y="40"/>
                  </a:cubicBezTo>
                  <a:cubicBezTo>
                    <a:pt x="7115" y="38"/>
                    <a:pt x="7060" y="37"/>
                    <a:pt x="7053" y="39"/>
                  </a:cubicBezTo>
                  <a:cubicBezTo>
                    <a:pt x="7047" y="37"/>
                    <a:pt x="7110" y="38"/>
                    <a:pt x="7070" y="36"/>
                  </a:cubicBezTo>
                  <a:cubicBezTo>
                    <a:pt x="7117" y="34"/>
                    <a:pt x="7193" y="36"/>
                    <a:pt x="7228" y="37"/>
                  </a:cubicBezTo>
                  <a:lnTo>
                    <a:pt x="7234" y="39"/>
                  </a:lnTo>
                  <a:cubicBezTo>
                    <a:pt x="7272" y="41"/>
                    <a:pt x="7260" y="36"/>
                    <a:pt x="7305" y="38"/>
                  </a:cubicBezTo>
                  <a:cubicBezTo>
                    <a:pt x="7249" y="38"/>
                    <a:pt x="7315" y="41"/>
                    <a:pt x="7270" y="41"/>
                  </a:cubicBezTo>
                  <a:cubicBezTo>
                    <a:pt x="7284" y="42"/>
                    <a:pt x="7270" y="44"/>
                    <a:pt x="7315" y="44"/>
                  </a:cubicBezTo>
                  <a:cubicBezTo>
                    <a:pt x="7352" y="40"/>
                    <a:pt x="7362" y="46"/>
                    <a:pt x="7398" y="43"/>
                  </a:cubicBezTo>
                  <a:cubicBezTo>
                    <a:pt x="7421" y="44"/>
                    <a:pt x="7372" y="45"/>
                    <a:pt x="7418" y="46"/>
                  </a:cubicBezTo>
                  <a:cubicBezTo>
                    <a:pt x="7472" y="44"/>
                    <a:pt x="7469" y="43"/>
                    <a:pt x="7472" y="40"/>
                  </a:cubicBezTo>
                  <a:cubicBezTo>
                    <a:pt x="7422" y="39"/>
                    <a:pt x="7416" y="43"/>
                    <a:pt x="7375" y="42"/>
                  </a:cubicBezTo>
                  <a:lnTo>
                    <a:pt x="7456" y="38"/>
                  </a:lnTo>
                  <a:cubicBezTo>
                    <a:pt x="7441" y="38"/>
                    <a:pt x="7430" y="38"/>
                    <a:pt x="7421" y="38"/>
                  </a:cubicBezTo>
                  <a:cubicBezTo>
                    <a:pt x="7437" y="38"/>
                    <a:pt x="7451" y="37"/>
                    <a:pt x="7463" y="36"/>
                  </a:cubicBezTo>
                  <a:lnTo>
                    <a:pt x="7482" y="35"/>
                  </a:lnTo>
                  <a:cubicBezTo>
                    <a:pt x="7436" y="35"/>
                    <a:pt x="7395" y="35"/>
                    <a:pt x="7388" y="34"/>
                  </a:cubicBezTo>
                  <a:lnTo>
                    <a:pt x="7394" y="32"/>
                  </a:lnTo>
                  <a:cubicBezTo>
                    <a:pt x="7378" y="31"/>
                    <a:pt x="7352" y="32"/>
                    <a:pt x="7339" y="33"/>
                  </a:cubicBezTo>
                  <a:cubicBezTo>
                    <a:pt x="7299" y="33"/>
                    <a:pt x="7258" y="34"/>
                    <a:pt x="7249" y="33"/>
                  </a:cubicBezTo>
                  <a:lnTo>
                    <a:pt x="7264" y="32"/>
                  </a:lnTo>
                  <a:lnTo>
                    <a:pt x="7145" y="32"/>
                  </a:lnTo>
                  <a:close/>
                  <a:moveTo>
                    <a:pt x="7784" y="39"/>
                  </a:moveTo>
                  <a:lnTo>
                    <a:pt x="7784" y="39"/>
                  </a:lnTo>
                  <a:lnTo>
                    <a:pt x="7795" y="40"/>
                  </a:lnTo>
                  <a:lnTo>
                    <a:pt x="7764" y="41"/>
                  </a:lnTo>
                  <a:cubicBezTo>
                    <a:pt x="7709" y="41"/>
                    <a:pt x="7664" y="37"/>
                    <a:pt x="7614" y="40"/>
                  </a:cubicBezTo>
                  <a:cubicBezTo>
                    <a:pt x="7591" y="39"/>
                    <a:pt x="7578" y="37"/>
                    <a:pt x="7566" y="36"/>
                  </a:cubicBezTo>
                  <a:lnTo>
                    <a:pt x="7597" y="36"/>
                  </a:lnTo>
                  <a:cubicBezTo>
                    <a:pt x="7737" y="32"/>
                    <a:pt x="7670" y="41"/>
                    <a:pt x="7784" y="39"/>
                  </a:cubicBezTo>
                  <a:close/>
                  <a:moveTo>
                    <a:pt x="4385" y="43"/>
                  </a:moveTo>
                  <a:lnTo>
                    <a:pt x="4385" y="43"/>
                  </a:lnTo>
                  <a:cubicBezTo>
                    <a:pt x="4401" y="40"/>
                    <a:pt x="4455" y="40"/>
                    <a:pt x="4458" y="38"/>
                  </a:cubicBezTo>
                  <a:cubicBezTo>
                    <a:pt x="4462" y="37"/>
                    <a:pt x="4450" y="37"/>
                    <a:pt x="4437" y="37"/>
                  </a:cubicBezTo>
                  <a:lnTo>
                    <a:pt x="4392" y="36"/>
                  </a:lnTo>
                  <a:cubicBezTo>
                    <a:pt x="4391" y="37"/>
                    <a:pt x="4388" y="37"/>
                    <a:pt x="4383" y="37"/>
                  </a:cubicBezTo>
                  <a:cubicBezTo>
                    <a:pt x="4399" y="38"/>
                    <a:pt x="4409" y="38"/>
                    <a:pt x="4403" y="40"/>
                  </a:cubicBezTo>
                  <a:cubicBezTo>
                    <a:pt x="4362" y="37"/>
                    <a:pt x="4366" y="42"/>
                    <a:pt x="4322" y="42"/>
                  </a:cubicBezTo>
                  <a:cubicBezTo>
                    <a:pt x="4308" y="43"/>
                    <a:pt x="4371" y="43"/>
                    <a:pt x="4385" y="43"/>
                  </a:cubicBezTo>
                  <a:close/>
                  <a:moveTo>
                    <a:pt x="4129" y="37"/>
                  </a:moveTo>
                  <a:lnTo>
                    <a:pt x="4129" y="37"/>
                  </a:lnTo>
                  <a:lnTo>
                    <a:pt x="4138" y="35"/>
                  </a:lnTo>
                  <a:lnTo>
                    <a:pt x="4112" y="35"/>
                  </a:lnTo>
                  <a:cubicBezTo>
                    <a:pt x="4115" y="36"/>
                    <a:pt x="4118" y="37"/>
                    <a:pt x="4129" y="37"/>
                  </a:cubicBezTo>
                  <a:close/>
                  <a:moveTo>
                    <a:pt x="4049" y="35"/>
                  </a:moveTo>
                  <a:lnTo>
                    <a:pt x="4049" y="35"/>
                  </a:lnTo>
                  <a:lnTo>
                    <a:pt x="4053" y="35"/>
                  </a:lnTo>
                  <a:lnTo>
                    <a:pt x="4025" y="34"/>
                  </a:lnTo>
                  <a:cubicBezTo>
                    <a:pt x="4029" y="35"/>
                    <a:pt x="4036" y="35"/>
                    <a:pt x="4049" y="35"/>
                  </a:cubicBezTo>
                  <a:close/>
                  <a:moveTo>
                    <a:pt x="4812" y="35"/>
                  </a:moveTo>
                  <a:lnTo>
                    <a:pt x="4812" y="35"/>
                  </a:lnTo>
                  <a:cubicBezTo>
                    <a:pt x="4808" y="35"/>
                    <a:pt x="4804" y="35"/>
                    <a:pt x="4802" y="35"/>
                  </a:cubicBezTo>
                  <a:lnTo>
                    <a:pt x="4812" y="35"/>
                  </a:lnTo>
                  <a:close/>
                  <a:moveTo>
                    <a:pt x="4778" y="37"/>
                  </a:moveTo>
                  <a:lnTo>
                    <a:pt x="4778" y="37"/>
                  </a:lnTo>
                  <a:cubicBezTo>
                    <a:pt x="4817" y="38"/>
                    <a:pt x="4808" y="37"/>
                    <a:pt x="4814" y="36"/>
                  </a:cubicBezTo>
                  <a:lnTo>
                    <a:pt x="4773" y="36"/>
                  </a:lnTo>
                  <a:cubicBezTo>
                    <a:pt x="4778" y="36"/>
                    <a:pt x="4781" y="37"/>
                    <a:pt x="4778" y="37"/>
                  </a:cubicBezTo>
                  <a:close/>
                  <a:moveTo>
                    <a:pt x="4729" y="29"/>
                  </a:moveTo>
                  <a:lnTo>
                    <a:pt x="4729" y="29"/>
                  </a:lnTo>
                  <a:lnTo>
                    <a:pt x="4523" y="28"/>
                  </a:lnTo>
                  <a:cubicBezTo>
                    <a:pt x="4643" y="33"/>
                    <a:pt x="4728" y="36"/>
                    <a:pt x="4527" y="37"/>
                  </a:cubicBezTo>
                  <a:lnTo>
                    <a:pt x="4514" y="37"/>
                  </a:lnTo>
                  <a:cubicBezTo>
                    <a:pt x="4540" y="38"/>
                    <a:pt x="4586" y="38"/>
                    <a:pt x="4628" y="37"/>
                  </a:cubicBezTo>
                  <a:cubicBezTo>
                    <a:pt x="4662" y="35"/>
                    <a:pt x="4773" y="29"/>
                    <a:pt x="4772" y="28"/>
                  </a:cubicBezTo>
                  <a:cubicBezTo>
                    <a:pt x="4760" y="27"/>
                    <a:pt x="4742" y="28"/>
                    <a:pt x="4720" y="28"/>
                  </a:cubicBezTo>
                  <a:lnTo>
                    <a:pt x="4729" y="29"/>
                  </a:lnTo>
                  <a:close/>
                  <a:moveTo>
                    <a:pt x="348" y="40"/>
                  </a:moveTo>
                  <a:lnTo>
                    <a:pt x="348" y="40"/>
                  </a:lnTo>
                  <a:cubicBezTo>
                    <a:pt x="352" y="40"/>
                    <a:pt x="354" y="40"/>
                    <a:pt x="356" y="40"/>
                  </a:cubicBezTo>
                  <a:cubicBezTo>
                    <a:pt x="354" y="40"/>
                    <a:pt x="356" y="40"/>
                    <a:pt x="348" y="40"/>
                  </a:cubicBezTo>
                  <a:close/>
                  <a:moveTo>
                    <a:pt x="3713" y="39"/>
                  </a:moveTo>
                  <a:lnTo>
                    <a:pt x="3713" y="39"/>
                  </a:lnTo>
                  <a:lnTo>
                    <a:pt x="3699" y="40"/>
                  </a:lnTo>
                  <a:lnTo>
                    <a:pt x="3706" y="39"/>
                  </a:lnTo>
                  <a:lnTo>
                    <a:pt x="3671" y="39"/>
                  </a:lnTo>
                  <a:lnTo>
                    <a:pt x="3656" y="39"/>
                  </a:lnTo>
                  <a:cubicBezTo>
                    <a:pt x="3658" y="39"/>
                    <a:pt x="3660" y="39"/>
                    <a:pt x="3661" y="39"/>
                  </a:cubicBezTo>
                  <a:lnTo>
                    <a:pt x="3650" y="38"/>
                  </a:lnTo>
                  <a:cubicBezTo>
                    <a:pt x="3622" y="40"/>
                    <a:pt x="3552" y="42"/>
                    <a:pt x="3532" y="43"/>
                  </a:cubicBezTo>
                  <a:cubicBezTo>
                    <a:pt x="3505" y="44"/>
                    <a:pt x="3473" y="44"/>
                    <a:pt x="3452" y="44"/>
                  </a:cubicBezTo>
                  <a:cubicBezTo>
                    <a:pt x="3471" y="44"/>
                    <a:pt x="3496" y="44"/>
                    <a:pt x="3489" y="43"/>
                  </a:cubicBezTo>
                  <a:cubicBezTo>
                    <a:pt x="3450" y="42"/>
                    <a:pt x="3431" y="39"/>
                    <a:pt x="3365" y="41"/>
                  </a:cubicBezTo>
                  <a:lnTo>
                    <a:pt x="3404" y="41"/>
                  </a:lnTo>
                  <a:lnTo>
                    <a:pt x="3316" y="45"/>
                  </a:lnTo>
                  <a:cubicBezTo>
                    <a:pt x="3286" y="44"/>
                    <a:pt x="3360" y="43"/>
                    <a:pt x="3372" y="42"/>
                  </a:cubicBezTo>
                  <a:cubicBezTo>
                    <a:pt x="3304" y="44"/>
                    <a:pt x="3247" y="39"/>
                    <a:pt x="3216" y="42"/>
                  </a:cubicBezTo>
                  <a:cubicBezTo>
                    <a:pt x="3211" y="40"/>
                    <a:pt x="3204" y="37"/>
                    <a:pt x="3159" y="37"/>
                  </a:cubicBezTo>
                  <a:cubicBezTo>
                    <a:pt x="3191" y="40"/>
                    <a:pt x="3132" y="39"/>
                    <a:pt x="3159" y="41"/>
                  </a:cubicBezTo>
                  <a:cubicBezTo>
                    <a:pt x="3143" y="42"/>
                    <a:pt x="3109" y="41"/>
                    <a:pt x="3106" y="42"/>
                  </a:cubicBezTo>
                  <a:lnTo>
                    <a:pt x="3110" y="41"/>
                  </a:lnTo>
                  <a:cubicBezTo>
                    <a:pt x="3034" y="38"/>
                    <a:pt x="3009" y="43"/>
                    <a:pt x="2976" y="45"/>
                  </a:cubicBezTo>
                  <a:cubicBezTo>
                    <a:pt x="2885" y="46"/>
                    <a:pt x="2843" y="45"/>
                    <a:pt x="2768" y="45"/>
                  </a:cubicBezTo>
                  <a:cubicBezTo>
                    <a:pt x="2765" y="44"/>
                    <a:pt x="2745" y="40"/>
                    <a:pt x="2715" y="40"/>
                  </a:cubicBezTo>
                  <a:cubicBezTo>
                    <a:pt x="2701" y="42"/>
                    <a:pt x="2633" y="43"/>
                    <a:pt x="2626" y="45"/>
                  </a:cubicBezTo>
                  <a:cubicBezTo>
                    <a:pt x="2680" y="46"/>
                    <a:pt x="2670" y="43"/>
                    <a:pt x="2702" y="43"/>
                  </a:cubicBezTo>
                  <a:cubicBezTo>
                    <a:pt x="2729" y="45"/>
                    <a:pt x="2705" y="45"/>
                    <a:pt x="2741" y="46"/>
                  </a:cubicBezTo>
                  <a:cubicBezTo>
                    <a:pt x="2712" y="46"/>
                    <a:pt x="2608" y="48"/>
                    <a:pt x="2576" y="46"/>
                  </a:cubicBezTo>
                  <a:lnTo>
                    <a:pt x="2587" y="45"/>
                  </a:lnTo>
                  <a:cubicBezTo>
                    <a:pt x="2536" y="44"/>
                    <a:pt x="2526" y="39"/>
                    <a:pt x="2441" y="42"/>
                  </a:cubicBezTo>
                  <a:lnTo>
                    <a:pt x="2400" y="43"/>
                  </a:lnTo>
                  <a:cubicBezTo>
                    <a:pt x="2402" y="43"/>
                    <a:pt x="2402" y="43"/>
                    <a:pt x="2403" y="43"/>
                  </a:cubicBezTo>
                  <a:cubicBezTo>
                    <a:pt x="2336" y="43"/>
                    <a:pt x="2354" y="40"/>
                    <a:pt x="2280" y="42"/>
                  </a:cubicBezTo>
                  <a:cubicBezTo>
                    <a:pt x="2286" y="42"/>
                    <a:pt x="2283" y="42"/>
                    <a:pt x="2288" y="42"/>
                  </a:cubicBezTo>
                  <a:cubicBezTo>
                    <a:pt x="2246" y="40"/>
                    <a:pt x="2204" y="43"/>
                    <a:pt x="2172" y="44"/>
                  </a:cubicBezTo>
                  <a:cubicBezTo>
                    <a:pt x="2153" y="42"/>
                    <a:pt x="2177" y="42"/>
                    <a:pt x="2189" y="40"/>
                  </a:cubicBezTo>
                  <a:cubicBezTo>
                    <a:pt x="2115" y="40"/>
                    <a:pt x="2035" y="43"/>
                    <a:pt x="1989" y="45"/>
                  </a:cubicBezTo>
                  <a:lnTo>
                    <a:pt x="1941" y="44"/>
                  </a:lnTo>
                  <a:cubicBezTo>
                    <a:pt x="1969" y="43"/>
                    <a:pt x="2004" y="41"/>
                    <a:pt x="1995" y="40"/>
                  </a:cubicBezTo>
                  <a:cubicBezTo>
                    <a:pt x="1969" y="41"/>
                    <a:pt x="1974" y="42"/>
                    <a:pt x="1937" y="41"/>
                  </a:cubicBezTo>
                  <a:cubicBezTo>
                    <a:pt x="1943" y="40"/>
                    <a:pt x="1959" y="39"/>
                    <a:pt x="1976" y="37"/>
                  </a:cubicBezTo>
                  <a:cubicBezTo>
                    <a:pt x="1900" y="35"/>
                    <a:pt x="1959" y="42"/>
                    <a:pt x="1905" y="38"/>
                  </a:cubicBezTo>
                  <a:cubicBezTo>
                    <a:pt x="1881" y="38"/>
                    <a:pt x="1867" y="40"/>
                    <a:pt x="1865" y="41"/>
                  </a:cubicBezTo>
                  <a:lnTo>
                    <a:pt x="1821" y="39"/>
                  </a:lnTo>
                  <a:cubicBezTo>
                    <a:pt x="1816" y="41"/>
                    <a:pt x="1762" y="41"/>
                    <a:pt x="1727" y="42"/>
                  </a:cubicBezTo>
                  <a:cubicBezTo>
                    <a:pt x="1722" y="42"/>
                    <a:pt x="1755" y="44"/>
                    <a:pt x="1769" y="43"/>
                  </a:cubicBezTo>
                  <a:cubicBezTo>
                    <a:pt x="1766" y="44"/>
                    <a:pt x="1728" y="45"/>
                    <a:pt x="1704" y="45"/>
                  </a:cubicBezTo>
                  <a:cubicBezTo>
                    <a:pt x="1695" y="41"/>
                    <a:pt x="1546" y="46"/>
                    <a:pt x="1574" y="41"/>
                  </a:cubicBezTo>
                  <a:cubicBezTo>
                    <a:pt x="1466" y="42"/>
                    <a:pt x="1313" y="43"/>
                    <a:pt x="1241" y="44"/>
                  </a:cubicBezTo>
                  <a:cubicBezTo>
                    <a:pt x="1218" y="43"/>
                    <a:pt x="1170" y="43"/>
                    <a:pt x="1198" y="41"/>
                  </a:cubicBezTo>
                  <a:cubicBezTo>
                    <a:pt x="1111" y="41"/>
                    <a:pt x="1066" y="45"/>
                    <a:pt x="979" y="44"/>
                  </a:cubicBezTo>
                  <a:cubicBezTo>
                    <a:pt x="972" y="44"/>
                    <a:pt x="1018" y="44"/>
                    <a:pt x="1015" y="43"/>
                  </a:cubicBezTo>
                  <a:cubicBezTo>
                    <a:pt x="958" y="44"/>
                    <a:pt x="912" y="41"/>
                    <a:pt x="824" y="42"/>
                  </a:cubicBezTo>
                  <a:cubicBezTo>
                    <a:pt x="839" y="42"/>
                    <a:pt x="843" y="41"/>
                    <a:pt x="845" y="41"/>
                  </a:cubicBezTo>
                  <a:cubicBezTo>
                    <a:pt x="847" y="41"/>
                    <a:pt x="809" y="42"/>
                    <a:pt x="786" y="43"/>
                  </a:cubicBezTo>
                  <a:cubicBezTo>
                    <a:pt x="773" y="42"/>
                    <a:pt x="803" y="42"/>
                    <a:pt x="796" y="42"/>
                  </a:cubicBezTo>
                  <a:cubicBezTo>
                    <a:pt x="626" y="40"/>
                    <a:pt x="496" y="45"/>
                    <a:pt x="327" y="44"/>
                  </a:cubicBezTo>
                  <a:cubicBezTo>
                    <a:pt x="376" y="44"/>
                    <a:pt x="394" y="42"/>
                    <a:pt x="394" y="41"/>
                  </a:cubicBezTo>
                  <a:lnTo>
                    <a:pt x="347" y="41"/>
                  </a:lnTo>
                  <a:cubicBezTo>
                    <a:pt x="329" y="42"/>
                    <a:pt x="293" y="42"/>
                    <a:pt x="263" y="43"/>
                  </a:cubicBezTo>
                  <a:cubicBezTo>
                    <a:pt x="260" y="42"/>
                    <a:pt x="245" y="42"/>
                    <a:pt x="260" y="41"/>
                  </a:cubicBezTo>
                  <a:cubicBezTo>
                    <a:pt x="167" y="38"/>
                    <a:pt x="114" y="45"/>
                    <a:pt x="0" y="44"/>
                  </a:cubicBezTo>
                  <a:lnTo>
                    <a:pt x="138" y="39"/>
                  </a:lnTo>
                  <a:lnTo>
                    <a:pt x="104" y="37"/>
                  </a:lnTo>
                  <a:lnTo>
                    <a:pt x="165" y="35"/>
                  </a:lnTo>
                  <a:cubicBezTo>
                    <a:pt x="129" y="33"/>
                    <a:pt x="97" y="36"/>
                    <a:pt x="92" y="34"/>
                  </a:cubicBezTo>
                  <a:cubicBezTo>
                    <a:pt x="100" y="34"/>
                    <a:pt x="119" y="34"/>
                    <a:pt x="119" y="33"/>
                  </a:cubicBezTo>
                  <a:cubicBezTo>
                    <a:pt x="84" y="32"/>
                    <a:pt x="82" y="34"/>
                    <a:pt x="55" y="34"/>
                  </a:cubicBezTo>
                  <a:cubicBezTo>
                    <a:pt x="125" y="30"/>
                    <a:pt x="260" y="31"/>
                    <a:pt x="333" y="30"/>
                  </a:cubicBezTo>
                  <a:cubicBezTo>
                    <a:pt x="345" y="30"/>
                    <a:pt x="324" y="31"/>
                    <a:pt x="322" y="31"/>
                  </a:cubicBezTo>
                  <a:cubicBezTo>
                    <a:pt x="351" y="31"/>
                    <a:pt x="369" y="32"/>
                    <a:pt x="407" y="32"/>
                  </a:cubicBezTo>
                  <a:cubicBezTo>
                    <a:pt x="430" y="30"/>
                    <a:pt x="389" y="30"/>
                    <a:pt x="371" y="30"/>
                  </a:cubicBezTo>
                  <a:cubicBezTo>
                    <a:pt x="373" y="29"/>
                    <a:pt x="382" y="29"/>
                    <a:pt x="403" y="29"/>
                  </a:cubicBezTo>
                  <a:cubicBezTo>
                    <a:pt x="408" y="31"/>
                    <a:pt x="516" y="30"/>
                    <a:pt x="543" y="32"/>
                  </a:cubicBezTo>
                  <a:cubicBezTo>
                    <a:pt x="653" y="32"/>
                    <a:pt x="525" y="27"/>
                    <a:pt x="633" y="28"/>
                  </a:cubicBezTo>
                  <a:lnTo>
                    <a:pt x="665" y="30"/>
                  </a:lnTo>
                  <a:cubicBezTo>
                    <a:pt x="727" y="29"/>
                    <a:pt x="808" y="27"/>
                    <a:pt x="878" y="28"/>
                  </a:cubicBezTo>
                  <a:lnTo>
                    <a:pt x="864" y="28"/>
                  </a:lnTo>
                  <a:cubicBezTo>
                    <a:pt x="854" y="29"/>
                    <a:pt x="870" y="29"/>
                    <a:pt x="877" y="30"/>
                  </a:cubicBezTo>
                  <a:cubicBezTo>
                    <a:pt x="931" y="31"/>
                    <a:pt x="979" y="28"/>
                    <a:pt x="1011" y="30"/>
                  </a:cubicBezTo>
                  <a:cubicBezTo>
                    <a:pt x="1072" y="28"/>
                    <a:pt x="1173" y="26"/>
                    <a:pt x="1243" y="25"/>
                  </a:cubicBezTo>
                  <a:cubicBezTo>
                    <a:pt x="1262" y="28"/>
                    <a:pt x="1152" y="28"/>
                    <a:pt x="1123" y="30"/>
                  </a:cubicBezTo>
                  <a:lnTo>
                    <a:pt x="1187" y="30"/>
                  </a:lnTo>
                  <a:cubicBezTo>
                    <a:pt x="1147" y="30"/>
                    <a:pt x="1132" y="31"/>
                    <a:pt x="1108" y="32"/>
                  </a:cubicBezTo>
                  <a:cubicBezTo>
                    <a:pt x="1164" y="33"/>
                    <a:pt x="1182" y="30"/>
                    <a:pt x="1235" y="30"/>
                  </a:cubicBezTo>
                  <a:cubicBezTo>
                    <a:pt x="1231" y="30"/>
                    <a:pt x="1238" y="31"/>
                    <a:pt x="1262" y="31"/>
                  </a:cubicBezTo>
                  <a:lnTo>
                    <a:pt x="1269" y="29"/>
                  </a:lnTo>
                  <a:cubicBezTo>
                    <a:pt x="1269" y="29"/>
                    <a:pt x="1272" y="29"/>
                    <a:pt x="1280" y="29"/>
                  </a:cubicBezTo>
                  <a:lnTo>
                    <a:pt x="1373" y="28"/>
                  </a:lnTo>
                  <a:cubicBezTo>
                    <a:pt x="1353" y="27"/>
                    <a:pt x="1352" y="26"/>
                    <a:pt x="1328" y="26"/>
                  </a:cubicBezTo>
                  <a:cubicBezTo>
                    <a:pt x="1337" y="27"/>
                    <a:pt x="1316" y="27"/>
                    <a:pt x="1292" y="27"/>
                  </a:cubicBezTo>
                  <a:cubicBezTo>
                    <a:pt x="1313" y="26"/>
                    <a:pt x="1269" y="26"/>
                    <a:pt x="1269" y="25"/>
                  </a:cubicBezTo>
                  <a:cubicBezTo>
                    <a:pt x="1318" y="25"/>
                    <a:pt x="1377" y="25"/>
                    <a:pt x="1409" y="24"/>
                  </a:cubicBezTo>
                  <a:lnTo>
                    <a:pt x="1419" y="26"/>
                  </a:lnTo>
                  <a:lnTo>
                    <a:pt x="1546" y="26"/>
                  </a:lnTo>
                  <a:lnTo>
                    <a:pt x="1536" y="27"/>
                  </a:lnTo>
                  <a:cubicBezTo>
                    <a:pt x="1591" y="27"/>
                    <a:pt x="1646" y="26"/>
                    <a:pt x="1695" y="28"/>
                  </a:cubicBezTo>
                  <a:cubicBezTo>
                    <a:pt x="1745" y="26"/>
                    <a:pt x="1807" y="24"/>
                    <a:pt x="1848" y="22"/>
                  </a:cubicBezTo>
                  <a:cubicBezTo>
                    <a:pt x="1869" y="20"/>
                    <a:pt x="1993" y="25"/>
                    <a:pt x="2049" y="21"/>
                  </a:cubicBezTo>
                  <a:cubicBezTo>
                    <a:pt x="2052" y="22"/>
                    <a:pt x="2010" y="23"/>
                    <a:pt x="1991" y="24"/>
                  </a:cubicBezTo>
                  <a:cubicBezTo>
                    <a:pt x="2028" y="24"/>
                    <a:pt x="2058" y="22"/>
                    <a:pt x="2070" y="24"/>
                  </a:cubicBezTo>
                  <a:cubicBezTo>
                    <a:pt x="1986" y="23"/>
                    <a:pt x="2074" y="26"/>
                    <a:pt x="2037" y="27"/>
                  </a:cubicBezTo>
                  <a:cubicBezTo>
                    <a:pt x="2076" y="27"/>
                    <a:pt x="2117" y="26"/>
                    <a:pt x="2136" y="25"/>
                  </a:cubicBezTo>
                  <a:cubicBezTo>
                    <a:pt x="2073" y="25"/>
                    <a:pt x="2158" y="22"/>
                    <a:pt x="2094" y="23"/>
                  </a:cubicBezTo>
                  <a:cubicBezTo>
                    <a:pt x="2144" y="21"/>
                    <a:pt x="2211" y="20"/>
                    <a:pt x="2270" y="21"/>
                  </a:cubicBezTo>
                  <a:cubicBezTo>
                    <a:pt x="2270" y="22"/>
                    <a:pt x="2277" y="22"/>
                    <a:pt x="2299" y="23"/>
                  </a:cubicBezTo>
                  <a:lnTo>
                    <a:pt x="2317" y="21"/>
                  </a:lnTo>
                  <a:cubicBezTo>
                    <a:pt x="2344" y="21"/>
                    <a:pt x="2263" y="23"/>
                    <a:pt x="2319" y="23"/>
                  </a:cubicBezTo>
                  <a:cubicBezTo>
                    <a:pt x="2376" y="21"/>
                    <a:pt x="2491" y="25"/>
                    <a:pt x="2516" y="20"/>
                  </a:cubicBezTo>
                  <a:cubicBezTo>
                    <a:pt x="2560" y="22"/>
                    <a:pt x="2433" y="22"/>
                    <a:pt x="2499" y="24"/>
                  </a:cubicBezTo>
                  <a:cubicBezTo>
                    <a:pt x="2461" y="26"/>
                    <a:pt x="2408" y="24"/>
                    <a:pt x="2396" y="26"/>
                  </a:cubicBezTo>
                  <a:cubicBezTo>
                    <a:pt x="2433" y="26"/>
                    <a:pt x="2409" y="28"/>
                    <a:pt x="2433" y="28"/>
                  </a:cubicBezTo>
                  <a:lnTo>
                    <a:pt x="2475" y="27"/>
                  </a:lnTo>
                  <a:lnTo>
                    <a:pt x="2466" y="27"/>
                  </a:lnTo>
                  <a:cubicBezTo>
                    <a:pt x="2536" y="24"/>
                    <a:pt x="2647" y="25"/>
                    <a:pt x="2737" y="25"/>
                  </a:cubicBezTo>
                  <a:cubicBezTo>
                    <a:pt x="2812" y="22"/>
                    <a:pt x="2865" y="19"/>
                    <a:pt x="2956" y="19"/>
                  </a:cubicBezTo>
                  <a:cubicBezTo>
                    <a:pt x="2929" y="20"/>
                    <a:pt x="3031" y="20"/>
                    <a:pt x="2974" y="23"/>
                  </a:cubicBezTo>
                  <a:cubicBezTo>
                    <a:pt x="3016" y="24"/>
                    <a:pt x="3058" y="22"/>
                    <a:pt x="3058" y="21"/>
                  </a:cubicBezTo>
                  <a:cubicBezTo>
                    <a:pt x="3021" y="21"/>
                    <a:pt x="3045" y="21"/>
                    <a:pt x="3014" y="21"/>
                  </a:cubicBezTo>
                  <a:cubicBezTo>
                    <a:pt x="3035" y="19"/>
                    <a:pt x="3084" y="19"/>
                    <a:pt x="3104" y="20"/>
                  </a:cubicBezTo>
                  <a:cubicBezTo>
                    <a:pt x="3094" y="20"/>
                    <a:pt x="3098" y="20"/>
                    <a:pt x="3096" y="21"/>
                  </a:cubicBezTo>
                  <a:cubicBezTo>
                    <a:pt x="3140" y="21"/>
                    <a:pt x="3117" y="19"/>
                    <a:pt x="3149" y="19"/>
                  </a:cubicBezTo>
                  <a:cubicBezTo>
                    <a:pt x="3159" y="20"/>
                    <a:pt x="3220" y="19"/>
                    <a:pt x="3249" y="20"/>
                  </a:cubicBezTo>
                  <a:lnTo>
                    <a:pt x="3291" y="17"/>
                  </a:lnTo>
                  <a:cubicBezTo>
                    <a:pt x="3268" y="19"/>
                    <a:pt x="3332" y="18"/>
                    <a:pt x="3338" y="19"/>
                  </a:cubicBezTo>
                  <a:cubicBezTo>
                    <a:pt x="3369" y="18"/>
                    <a:pt x="3394" y="16"/>
                    <a:pt x="3440" y="16"/>
                  </a:cubicBezTo>
                  <a:cubicBezTo>
                    <a:pt x="3421" y="17"/>
                    <a:pt x="3483" y="17"/>
                    <a:pt x="3483" y="19"/>
                  </a:cubicBezTo>
                  <a:cubicBezTo>
                    <a:pt x="3562" y="21"/>
                    <a:pt x="3614" y="14"/>
                    <a:pt x="3689" y="17"/>
                  </a:cubicBezTo>
                  <a:cubicBezTo>
                    <a:pt x="3687" y="17"/>
                    <a:pt x="3672" y="18"/>
                    <a:pt x="3694" y="19"/>
                  </a:cubicBezTo>
                  <a:cubicBezTo>
                    <a:pt x="3711" y="18"/>
                    <a:pt x="3741" y="18"/>
                    <a:pt x="3760" y="18"/>
                  </a:cubicBezTo>
                  <a:lnTo>
                    <a:pt x="3759" y="18"/>
                  </a:lnTo>
                  <a:lnTo>
                    <a:pt x="3760" y="18"/>
                  </a:lnTo>
                  <a:cubicBezTo>
                    <a:pt x="3769" y="18"/>
                    <a:pt x="3775" y="18"/>
                    <a:pt x="3775" y="17"/>
                  </a:cubicBezTo>
                  <a:cubicBezTo>
                    <a:pt x="3807" y="15"/>
                    <a:pt x="3823" y="14"/>
                    <a:pt x="3885" y="12"/>
                  </a:cubicBezTo>
                  <a:cubicBezTo>
                    <a:pt x="3881" y="10"/>
                    <a:pt x="3828" y="11"/>
                    <a:pt x="3805" y="12"/>
                  </a:cubicBezTo>
                  <a:lnTo>
                    <a:pt x="3786" y="14"/>
                  </a:lnTo>
                  <a:cubicBezTo>
                    <a:pt x="3767" y="11"/>
                    <a:pt x="3730" y="14"/>
                    <a:pt x="3715" y="13"/>
                  </a:cubicBezTo>
                  <a:cubicBezTo>
                    <a:pt x="3753" y="10"/>
                    <a:pt x="3860" y="11"/>
                    <a:pt x="3924" y="8"/>
                  </a:cubicBezTo>
                  <a:cubicBezTo>
                    <a:pt x="3885" y="6"/>
                    <a:pt x="3800" y="5"/>
                    <a:pt x="3725" y="6"/>
                  </a:cubicBezTo>
                  <a:lnTo>
                    <a:pt x="3758" y="7"/>
                  </a:lnTo>
                  <a:lnTo>
                    <a:pt x="3719" y="7"/>
                  </a:lnTo>
                  <a:lnTo>
                    <a:pt x="3757" y="9"/>
                  </a:lnTo>
                  <a:lnTo>
                    <a:pt x="3654" y="9"/>
                  </a:lnTo>
                  <a:cubicBezTo>
                    <a:pt x="3693" y="9"/>
                    <a:pt x="3709" y="12"/>
                    <a:pt x="3687" y="11"/>
                  </a:cubicBezTo>
                  <a:cubicBezTo>
                    <a:pt x="3643" y="10"/>
                    <a:pt x="3641" y="13"/>
                    <a:pt x="3608" y="13"/>
                  </a:cubicBezTo>
                  <a:cubicBezTo>
                    <a:pt x="3626" y="13"/>
                    <a:pt x="3650" y="13"/>
                    <a:pt x="3635" y="14"/>
                  </a:cubicBezTo>
                  <a:cubicBezTo>
                    <a:pt x="3569" y="12"/>
                    <a:pt x="3551" y="13"/>
                    <a:pt x="3492" y="11"/>
                  </a:cubicBezTo>
                  <a:cubicBezTo>
                    <a:pt x="3499" y="14"/>
                    <a:pt x="3417" y="11"/>
                    <a:pt x="3408" y="14"/>
                  </a:cubicBezTo>
                  <a:lnTo>
                    <a:pt x="3436" y="14"/>
                  </a:lnTo>
                  <a:lnTo>
                    <a:pt x="3377" y="16"/>
                  </a:lnTo>
                  <a:cubicBezTo>
                    <a:pt x="3323" y="14"/>
                    <a:pt x="3425" y="14"/>
                    <a:pt x="3343" y="12"/>
                  </a:cubicBezTo>
                  <a:cubicBezTo>
                    <a:pt x="3266" y="12"/>
                    <a:pt x="3268" y="15"/>
                    <a:pt x="3208" y="15"/>
                  </a:cubicBezTo>
                  <a:cubicBezTo>
                    <a:pt x="3228" y="14"/>
                    <a:pt x="3276" y="12"/>
                    <a:pt x="3324" y="12"/>
                  </a:cubicBezTo>
                  <a:lnTo>
                    <a:pt x="3295" y="11"/>
                  </a:lnTo>
                  <a:cubicBezTo>
                    <a:pt x="3310" y="10"/>
                    <a:pt x="3377" y="10"/>
                    <a:pt x="3410" y="10"/>
                  </a:cubicBezTo>
                  <a:cubicBezTo>
                    <a:pt x="3355" y="12"/>
                    <a:pt x="3436" y="11"/>
                    <a:pt x="3461" y="12"/>
                  </a:cubicBezTo>
                  <a:cubicBezTo>
                    <a:pt x="3466" y="10"/>
                    <a:pt x="3431" y="11"/>
                    <a:pt x="3472" y="9"/>
                  </a:cubicBezTo>
                  <a:cubicBezTo>
                    <a:pt x="3433" y="9"/>
                    <a:pt x="3427" y="9"/>
                    <a:pt x="3378" y="9"/>
                  </a:cubicBezTo>
                  <a:cubicBezTo>
                    <a:pt x="3485" y="9"/>
                    <a:pt x="3474" y="3"/>
                    <a:pt x="3568" y="4"/>
                  </a:cubicBezTo>
                  <a:cubicBezTo>
                    <a:pt x="3525" y="4"/>
                    <a:pt x="3584" y="6"/>
                    <a:pt x="3589" y="7"/>
                  </a:cubicBezTo>
                  <a:lnTo>
                    <a:pt x="3667" y="6"/>
                  </a:lnTo>
                  <a:lnTo>
                    <a:pt x="3652" y="4"/>
                  </a:lnTo>
                  <a:cubicBezTo>
                    <a:pt x="3707" y="3"/>
                    <a:pt x="3726" y="8"/>
                    <a:pt x="3789" y="5"/>
                  </a:cubicBezTo>
                  <a:cubicBezTo>
                    <a:pt x="3797" y="4"/>
                    <a:pt x="3733" y="4"/>
                    <a:pt x="3745" y="4"/>
                  </a:cubicBezTo>
                  <a:cubicBezTo>
                    <a:pt x="3831" y="3"/>
                    <a:pt x="3862" y="6"/>
                    <a:pt x="3939" y="8"/>
                  </a:cubicBezTo>
                  <a:cubicBezTo>
                    <a:pt x="3944" y="7"/>
                    <a:pt x="3943" y="6"/>
                    <a:pt x="3970" y="4"/>
                  </a:cubicBezTo>
                  <a:cubicBezTo>
                    <a:pt x="3961" y="6"/>
                    <a:pt x="3981" y="7"/>
                    <a:pt x="3951" y="8"/>
                  </a:cubicBezTo>
                  <a:cubicBezTo>
                    <a:pt x="3976" y="8"/>
                    <a:pt x="4007" y="7"/>
                    <a:pt x="4029" y="7"/>
                  </a:cubicBezTo>
                  <a:cubicBezTo>
                    <a:pt x="3976" y="6"/>
                    <a:pt x="4051" y="4"/>
                    <a:pt x="4061" y="4"/>
                  </a:cubicBezTo>
                  <a:cubicBezTo>
                    <a:pt x="4089" y="4"/>
                    <a:pt x="4053" y="5"/>
                    <a:pt x="4036" y="5"/>
                  </a:cubicBezTo>
                  <a:cubicBezTo>
                    <a:pt x="4058" y="6"/>
                    <a:pt x="4084" y="8"/>
                    <a:pt x="4097" y="6"/>
                  </a:cubicBezTo>
                  <a:cubicBezTo>
                    <a:pt x="4098" y="7"/>
                    <a:pt x="4035" y="10"/>
                    <a:pt x="3994" y="11"/>
                  </a:cubicBezTo>
                  <a:lnTo>
                    <a:pt x="4021" y="11"/>
                  </a:lnTo>
                  <a:cubicBezTo>
                    <a:pt x="4002" y="12"/>
                    <a:pt x="3999" y="12"/>
                    <a:pt x="3971" y="11"/>
                  </a:cubicBezTo>
                  <a:cubicBezTo>
                    <a:pt x="3998" y="13"/>
                    <a:pt x="3995" y="14"/>
                    <a:pt x="3989" y="15"/>
                  </a:cubicBezTo>
                  <a:cubicBezTo>
                    <a:pt x="3986" y="15"/>
                    <a:pt x="3991" y="15"/>
                    <a:pt x="3988" y="15"/>
                  </a:cubicBezTo>
                  <a:cubicBezTo>
                    <a:pt x="3966" y="14"/>
                    <a:pt x="3949" y="15"/>
                    <a:pt x="3954" y="16"/>
                  </a:cubicBezTo>
                  <a:cubicBezTo>
                    <a:pt x="3934" y="18"/>
                    <a:pt x="3985" y="17"/>
                    <a:pt x="4000" y="18"/>
                  </a:cubicBezTo>
                  <a:lnTo>
                    <a:pt x="4033" y="18"/>
                  </a:lnTo>
                  <a:lnTo>
                    <a:pt x="4149" y="10"/>
                  </a:lnTo>
                  <a:cubicBezTo>
                    <a:pt x="4198" y="9"/>
                    <a:pt x="4220" y="11"/>
                    <a:pt x="4257" y="12"/>
                  </a:cubicBezTo>
                  <a:lnTo>
                    <a:pt x="4267" y="10"/>
                  </a:lnTo>
                  <a:cubicBezTo>
                    <a:pt x="4310" y="10"/>
                    <a:pt x="4351" y="11"/>
                    <a:pt x="4323" y="13"/>
                  </a:cubicBezTo>
                  <a:cubicBezTo>
                    <a:pt x="4322" y="13"/>
                    <a:pt x="4316" y="13"/>
                    <a:pt x="4307" y="13"/>
                  </a:cubicBezTo>
                  <a:cubicBezTo>
                    <a:pt x="4305" y="13"/>
                    <a:pt x="4303" y="13"/>
                    <a:pt x="4301" y="13"/>
                  </a:cubicBezTo>
                  <a:lnTo>
                    <a:pt x="4298" y="14"/>
                  </a:lnTo>
                  <a:lnTo>
                    <a:pt x="4376" y="12"/>
                  </a:lnTo>
                  <a:cubicBezTo>
                    <a:pt x="4298" y="15"/>
                    <a:pt x="4372" y="16"/>
                    <a:pt x="4359" y="19"/>
                  </a:cubicBezTo>
                  <a:lnTo>
                    <a:pt x="4438" y="18"/>
                  </a:lnTo>
                  <a:cubicBezTo>
                    <a:pt x="4390" y="17"/>
                    <a:pt x="4437" y="16"/>
                    <a:pt x="4454" y="16"/>
                  </a:cubicBezTo>
                  <a:cubicBezTo>
                    <a:pt x="4458" y="18"/>
                    <a:pt x="4517" y="16"/>
                    <a:pt x="4545" y="16"/>
                  </a:cubicBezTo>
                  <a:lnTo>
                    <a:pt x="4543" y="16"/>
                  </a:lnTo>
                  <a:cubicBezTo>
                    <a:pt x="4568" y="17"/>
                    <a:pt x="4613" y="17"/>
                    <a:pt x="4645" y="16"/>
                  </a:cubicBezTo>
                  <a:cubicBezTo>
                    <a:pt x="4643" y="16"/>
                    <a:pt x="4684" y="12"/>
                    <a:pt x="4704" y="10"/>
                  </a:cubicBezTo>
                  <a:cubicBezTo>
                    <a:pt x="4649" y="10"/>
                    <a:pt x="4682" y="9"/>
                    <a:pt x="4677" y="8"/>
                  </a:cubicBezTo>
                  <a:cubicBezTo>
                    <a:pt x="4683" y="8"/>
                    <a:pt x="4693" y="8"/>
                    <a:pt x="4694" y="8"/>
                  </a:cubicBezTo>
                  <a:cubicBezTo>
                    <a:pt x="4702" y="7"/>
                    <a:pt x="4684" y="7"/>
                    <a:pt x="4682" y="6"/>
                  </a:cubicBezTo>
                  <a:cubicBezTo>
                    <a:pt x="4624" y="7"/>
                    <a:pt x="4564" y="8"/>
                    <a:pt x="4541" y="10"/>
                  </a:cubicBezTo>
                  <a:cubicBezTo>
                    <a:pt x="4558" y="12"/>
                    <a:pt x="4571" y="9"/>
                    <a:pt x="4591" y="10"/>
                  </a:cubicBezTo>
                  <a:cubicBezTo>
                    <a:pt x="4562" y="12"/>
                    <a:pt x="4525" y="11"/>
                    <a:pt x="4477" y="11"/>
                  </a:cubicBezTo>
                  <a:lnTo>
                    <a:pt x="4461" y="10"/>
                  </a:lnTo>
                  <a:lnTo>
                    <a:pt x="4412" y="11"/>
                  </a:lnTo>
                  <a:cubicBezTo>
                    <a:pt x="4432" y="10"/>
                    <a:pt x="4420" y="8"/>
                    <a:pt x="4471" y="8"/>
                  </a:cubicBezTo>
                  <a:cubicBezTo>
                    <a:pt x="4465" y="6"/>
                    <a:pt x="4421" y="8"/>
                    <a:pt x="4389" y="8"/>
                  </a:cubicBezTo>
                  <a:lnTo>
                    <a:pt x="4373" y="10"/>
                  </a:lnTo>
                  <a:cubicBezTo>
                    <a:pt x="4380" y="9"/>
                    <a:pt x="4313" y="9"/>
                    <a:pt x="4360" y="7"/>
                  </a:cubicBezTo>
                  <a:lnTo>
                    <a:pt x="4438" y="5"/>
                  </a:lnTo>
                  <a:lnTo>
                    <a:pt x="4416" y="4"/>
                  </a:lnTo>
                  <a:lnTo>
                    <a:pt x="4481" y="4"/>
                  </a:lnTo>
                  <a:lnTo>
                    <a:pt x="4466" y="4"/>
                  </a:lnTo>
                  <a:cubicBezTo>
                    <a:pt x="4571" y="4"/>
                    <a:pt x="4497" y="8"/>
                    <a:pt x="4603" y="6"/>
                  </a:cubicBezTo>
                  <a:cubicBezTo>
                    <a:pt x="4636" y="4"/>
                    <a:pt x="4671" y="4"/>
                    <a:pt x="4736" y="4"/>
                  </a:cubicBezTo>
                  <a:cubicBezTo>
                    <a:pt x="4689" y="4"/>
                    <a:pt x="4731" y="5"/>
                    <a:pt x="4714" y="7"/>
                  </a:cubicBezTo>
                  <a:cubicBezTo>
                    <a:pt x="4761" y="8"/>
                    <a:pt x="4777" y="6"/>
                    <a:pt x="4802" y="4"/>
                  </a:cubicBezTo>
                  <a:cubicBezTo>
                    <a:pt x="4814" y="6"/>
                    <a:pt x="4823" y="7"/>
                    <a:pt x="4780" y="7"/>
                  </a:cubicBezTo>
                  <a:cubicBezTo>
                    <a:pt x="4775" y="10"/>
                    <a:pt x="4837" y="6"/>
                    <a:pt x="4840" y="9"/>
                  </a:cubicBezTo>
                  <a:cubicBezTo>
                    <a:pt x="4982" y="9"/>
                    <a:pt x="4954" y="0"/>
                    <a:pt x="5119" y="4"/>
                  </a:cubicBezTo>
                  <a:lnTo>
                    <a:pt x="5113" y="4"/>
                  </a:lnTo>
                  <a:cubicBezTo>
                    <a:pt x="5218" y="4"/>
                    <a:pt x="5279" y="4"/>
                    <a:pt x="5376" y="4"/>
                  </a:cubicBezTo>
                  <a:lnTo>
                    <a:pt x="5452" y="6"/>
                  </a:lnTo>
                  <a:cubicBezTo>
                    <a:pt x="5435" y="6"/>
                    <a:pt x="5389" y="9"/>
                    <a:pt x="5411" y="10"/>
                  </a:cubicBezTo>
                  <a:cubicBezTo>
                    <a:pt x="5373" y="7"/>
                    <a:pt x="5334" y="8"/>
                    <a:pt x="5294" y="7"/>
                  </a:cubicBezTo>
                  <a:cubicBezTo>
                    <a:pt x="5290" y="7"/>
                    <a:pt x="5306" y="8"/>
                    <a:pt x="5313" y="9"/>
                  </a:cubicBezTo>
                  <a:cubicBezTo>
                    <a:pt x="5289" y="9"/>
                    <a:pt x="5277" y="7"/>
                    <a:pt x="5245" y="8"/>
                  </a:cubicBezTo>
                  <a:cubicBezTo>
                    <a:pt x="5246" y="8"/>
                    <a:pt x="5281" y="9"/>
                    <a:pt x="5255" y="9"/>
                  </a:cubicBezTo>
                  <a:lnTo>
                    <a:pt x="5211" y="8"/>
                  </a:lnTo>
                  <a:cubicBezTo>
                    <a:pt x="5153" y="9"/>
                    <a:pt x="5183" y="12"/>
                    <a:pt x="5114" y="11"/>
                  </a:cubicBezTo>
                  <a:cubicBezTo>
                    <a:pt x="5127" y="10"/>
                    <a:pt x="5153" y="7"/>
                    <a:pt x="5180" y="7"/>
                  </a:cubicBezTo>
                  <a:cubicBezTo>
                    <a:pt x="5148" y="6"/>
                    <a:pt x="5221" y="6"/>
                    <a:pt x="5193" y="5"/>
                  </a:cubicBezTo>
                  <a:cubicBezTo>
                    <a:pt x="5148" y="7"/>
                    <a:pt x="5126" y="5"/>
                    <a:pt x="5066" y="7"/>
                  </a:cubicBezTo>
                  <a:cubicBezTo>
                    <a:pt x="5073" y="7"/>
                    <a:pt x="5075" y="6"/>
                    <a:pt x="5090" y="6"/>
                  </a:cubicBezTo>
                  <a:lnTo>
                    <a:pt x="5003" y="5"/>
                  </a:lnTo>
                  <a:cubicBezTo>
                    <a:pt x="5024" y="6"/>
                    <a:pt x="4931" y="7"/>
                    <a:pt x="4939" y="9"/>
                  </a:cubicBezTo>
                  <a:cubicBezTo>
                    <a:pt x="5032" y="10"/>
                    <a:pt x="5005" y="8"/>
                    <a:pt x="5110" y="9"/>
                  </a:cubicBezTo>
                  <a:cubicBezTo>
                    <a:pt x="5080" y="10"/>
                    <a:pt x="5042" y="12"/>
                    <a:pt x="5024" y="14"/>
                  </a:cubicBezTo>
                  <a:cubicBezTo>
                    <a:pt x="5023" y="14"/>
                    <a:pt x="5021" y="14"/>
                    <a:pt x="5018" y="14"/>
                  </a:cubicBezTo>
                  <a:cubicBezTo>
                    <a:pt x="5002" y="16"/>
                    <a:pt x="5018" y="17"/>
                    <a:pt x="5018" y="21"/>
                  </a:cubicBezTo>
                  <a:cubicBezTo>
                    <a:pt x="5066" y="18"/>
                    <a:pt x="5098" y="20"/>
                    <a:pt x="5155" y="19"/>
                  </a:cubicBezTo>
                  <a:cubicBezTo>
                    <a:pt x="5166" y="16"/>
                    <a:pt x="5122" y="16"/>
                    <a:pt x="5094" y="16"/>
                  </a:cubicBezTo>
                  <a:lnTo>
                    <a:pt x="5144" y="15"/>
                  </a:lnTo>
                  <a:lnTo>
                    <a:pt x="5134" y="16"/>
                  </a:lnTo>
                  <a:lnTo>
                    <a:pt x="5261" y="17"/>
                  </a:lnTo>
                  <a:cubicBezTo>
                    <a:pt x="5237" y="17"/>
                    <a:pt x="5229" y="18"/>
                    <a:pt x="5216" y="19"/>
                  </a:cubicBezTo>
                  <a:cubicBezTo>
                    <a:pt x="5233" y="19"/>
                    <a:pt x="5249" y="19"/>
                    <a:pt x="5266" y="20"/>
                  </a:cubicBezTo>
                  <a:cubicBezTo>
                    <a:pt x="5262" y="18"/>
                    <a:pt x="5265" y="17"/>
                    <a:pt x="5281" y="17"/>
                  </a:cubicBezTo>
                  <a:cubicBezTo>
                    <a:pt x="5362" y="17"/>
                    <a:pt x="5408" y="19"/>
                    <a:pt x="5438" y="21"/>
                  </a:cubicBezTo>
                  <a:lnTo>
                    <a:pt x="5447" y="21"/>
                  </a:lnTo>
                  <a:cubicBezTo>
                    <a:pt x="5434" y="19"/>
                    <a:pt x="5505" y="17"/>
                    <a:pt x="5531" y="15"/>
                  </a:cubicBezTo>
                  <a:cubicBezTo>
                    <a:pt x="5530" y="17"/>
                    <a:pt x="5573" y="16"/>
                    <a:pt x="5596" y="17"/>
                  </a:cubicBezTo>
                  <a:cubicBezTo>
                    <a:pt x="5609" y="15"/>
                    <a:pt x="5592" y="12"/>
                    <a:pt x="5564" y="10"/>
                  </a:cubicBezTo>
                  <a:cubicBezTo>
                    <a:pt x="5508" y="12"/>
                    <a:pt x="5533" y="12"/>
                    <a:pt x="5507" y="15"/>
                  </a:cubicBezTo>
                  <a:lnTo>
                    <a:pt x="5418" y="17"/>
                  </a:lnTo>
                  <a:lnTo>
                    <a:pt x="5438" y="15"/>
                  </a:lnTo>
                  <a:cubicBezTo>
                    <a:pt x="5394" y="15"/>
                    <a:pt x="5351" y="17"/>
                    <a:pt x="5354" y="15"/>
                  </a:cubicBezTo>
                  <a:cubicBezTo>
                    <a:pt x="5378" y="13"/>
                    <a:pt x="5416" y="14"/>
                    <a:pt x="5439" y="12"/>
                  </a:cubicBezTo>
                  <a:lnTo>
                    <a:pt x="5410" y="11"/>
                  </a:lnTo>
                  <a:cubicBezTo>
                    <a:pt x="5462" y="9"/>
                    <a:pt x="5437" y="14"/>
                    <a:pt x="5499" y="12"/>
                  </a:cubicBezTo>
                  <a:cubicBezTo>
                    <a:pt x="5476" y="10"/>
                    <a:pt x="5505" y="12"/>
                    <a:pt x="5532" y="10"/>
                  </a:cubicBezTo>
                  <a:cubicBezTo>
                    <a:pt x="5510" y="9"/>
                    <a:pt x="5422" y="11"/>
                    <a:pt x="5440" y="7"/>
                  </a:cubicBezTo>
                  <a:cubicBezTo>
                    <a:pt x="5473" y="6"/>
                    <a:pt x="5550" y="12"/>
                    <a:pt x="5593" y="8"/>
                  </a:cubicBezTo>
                  <a:lnTo>
                    <a:pt x="5590" y="8"/>
                  </a:lnTo>
                  <a:cubicBezTo>
                    <a:pt x="5654" y="9"/>
                    <a:pt x="5676" y="7"/>
                    <a:pt x="5700" y="5"/>
                  </a:cubicBezTo>
                  <a:cubicBezTo>
                    <a:pt x="5727" y="7"/>
                    <a:pt x="5764" y="5"/>
                    <a:pt x="5793" y="5"/>
                  </a:cubicBezTo>
                  <a:lnTo>
                    <a:pt x="5793" y="6"/>
                  </a:lnTo>
                  <a:lnTo>
                    <a:pt x="5834" y="5"/>
                  </a:lnTo>
                  <a:cubicBezTo>
                    <a:pt x="5814" y="7"/>
                    <a:pt x="5786" y="5"/>
                    <a:pt x="5750" y="6"/>
                  </a:cubicBezTo>
                  <a:lnTo>
                    <a:pt x="5755" y="8"/>
                  </a:lnTo>
                  <a:cubicBezTo>
                    <a:pt x="5714" y="5"/>
                    <a:pt x="5686" y="9"/>
                    <a:pt x="5655" y="10"/>
                  </a:cubicBezTo>
                  <a:cubicBezTo>
                    <a:pt x="5701" y="9"/>
                    <a:pt x="5785" y="11"/>
                    <a:pt x="5796" y="7"/>
                  </a:cubicBezTo>
                  <a:lnTo>
                    <a:pt x="5824" y="9"/>
                  </a:lnTo>
                  <a:lnTo>
                    <a:pt x="5838" y="8"/>
                  </a:lnTo>
                  <a:cubicBezTo>
                    <a:pt x="5859" y="10"/>
                    <a:pt x="5838" y="12"/>
                    <a:pt x="5796" y="13"/>
                  </a:cubicBezTo>
                  <a:cubicBezTo>
                    <a:pt x="5789" y="12"/>
                    <a:pt x="5786" y="12"/>
                    <a:pt x="5788" y="11"/>
                  </a:cubicBezTo>
                  <a:cubicBezTo>
                    <a:pt x="5769" y="12"/>
                    <a:pt x="5751" y="14"/>
                    <a:pt x="5705" y="13"/>
                  </a:cubicBezTo>
                  <a:lnTo>
                    <a:pt x="5730" y="12"/>
                  </a:lnTo>
                  <a:cubicBezTo>
                    <a:pt x="5672" y="12"/>
                    <a:pt x="5619" y="13"/>
                    <a:pt x="5600" y="15"/>
                  </a:cubicBezTo>
                  <a:cubicBezTo>
                    <a:pt x="5683" y="16"/>
                    <a:pt x="5765" y="16"/>
                    <a:pt x="5843" y="16"/>
                  </a:cubicBezTo>
                  <a:cubicBezTo>
                    <a:pt x="5866" y="11"/>
                    <a:pt x="5893" y="9"/>
                    <a:pt x="5905" y="5"/>
                  </a:cubicBezTo>
                  <a:cubicBezTo>
                    <a:pt x="5957" y="4"/>
                    <a:pt x="6029" y="4"/>
                    <a:pt x="6074" y="5"/>
                  </a:cubicBezTo>
                  <a:lnTo>
                    <a:pt x="6070" y="6"/>
                  </a:lnTo>
                  <a:cubicBezTo>
                    <a:pt x="6092" y="6"/>
                    <a:pt x="6113" y="6"/>
                    <a:pt x="6130" y="6"/>
                  </a:cubicBezTo>
                  <a:cubicBezTo>
                    <a:pt x="6153" y="7"/>
                    <a:pt x="6114" y="8"/>
                    <a:pt x="6130" y="8"/>
                  </a:cubicBezTo>
                  <a:lnTo>
                    <a:pt x="6205" y="7"/>
                  </a:lnTo>
                  <a:cubicBezTo>
                    <a:pt x="6201" y="9"/>
                    <a:pt x="6137" y="9"/>
                    <a:pt x="6107" y="9"/>
                  </a:cubicBezTo>
                  <a:cubicBezTo>
                    <a:pt x="6113" y="9"/>
                    <a:pt x="6124" y="8"/>
                    <a:pt x="6121" y="8"/>
                  </a:cubicBezTo>
                  <a:cubicBezTo>
                    <a:pt x="6086" y="7"/>
                    <a:pt x="6021" y="11"/>
                    <a:pt x="6006" y="8"/>
                  </a:cubicBezTo>
                  <a:cubicBezTo>
                    <a:pt x="5989" y="8"/>
                    <a:pt x="6040" y="6"/>
                    <a:pt x="5983" y="6"/>
                  </a:cubicBezTo>
                  <a:cubicBezTo>
                    <a:pt x="5944" y="5"/>
                    <a:pt x="5931" y="7"/>
                    <a:pt x="5927" y="8"/>
                  </a:cubicBezTo>
                  <a:cubicBezTo>
                    <a:pt x="5927" y="9"/>
                    <a:pt x="5988" y="9"/>
                    <a:pt x="5967" y="11"/>
                  </a:cubicBezTo>
                  <a:cubicBezTo>
                    <a:pt x="5997" y="11"/>
                    <a:pt x="6009" y="9"/>
                    <a:pt x="6047" y="10"/>
                  </a:cubicBezTo>
                  <a:cubicBezTo>
                    <a:pt x="6017" y="10"/>
                    <a:pt x="5977" y="12"/>
                    <a:pt x="5961" y="11"/>
                  </a:cubicBezTo>
                  <a:cubicBezTo>
                    <a:pt x="5902" y="13"/>
                    <a:pt x="5911" y="18"/>
                    <a:pt x="5938" y="18"/>
                  </a:cubicBezTo>
                  <a:cubicBezTo>
                    <a:pt x="5932" y="16"/>
                    <a:pt x="6046" y="16"/>
                    <a:pt x="5969" y="14"/>
                  </a:cubicBezTo>
                  <a:cubicBezTo>
                    <a:pt x="6003" y="12"/>
                    <a:pt x="6067" y="12"/>
                    <a:pt x="6112" y="11"/>
                  </a:cubicBezTo>
                  <a:lnTo>
                    <a:pt x="6110" y="11"/>
                  </a:lnTo>
                  <a:lnTo>
                    <a:pt x="6166" y="11"/>
                  </a:lnTo>
                  <a:cubicBezTo>
                    <a:pt x="6158" y="11"/>
                    <a:pt x="6141" y="12"/>
                    <a:pt x="6141" y="13"/>
                  </a:cubicBezTo>
                  <a:lnTo>
                    <a:pt x="6218" y="10"/>
                  </a:lnTo>
                  <a:cubicBezTo>
                    <a:pt x="6175" y="12"/>
                    <a:pt x="6246" y="11"/>
                    <a:pt x="6266" y="12"/>
                  </a:cubicBezTo>
                  <a:cubicBezTo>
                    <a:pt x="6274" y="11"/>
                    <a:pt x="6304" y="10"/>
                    <a:pt x="6275" y="9"/>
                  </a:cubicBezTo>
                  <a:cubicBezTo>
                    <a:pt x="6242" y="7"/>
                    <a:pt x="6256" y="9"/>
                    <a:pt x="6226" y="10"/>
                  </a:cubicBezTo>
                  <a:lnTo>
                    <a:pt x="6269" y="7"/>
                  </a:lnTo>
                  <a:lnTo>
                    <a:pt x="6272" y="7"/>
                  </a:lnTo>
                  <a:lnTo>
                    <a:pt x="6298" y="5"/>
                  </a:lnTo>
                  <a:cubicBezTo>
                    <a:pt x="6355" y="5"/>
                    <a:pt x="6272" y="10"/>
                    <a:pt x="6346" y="8"/>
                  </a:cubicBezTo>
                  <a:lnTo>
                    <a:pt x="6337" y="5"/>
                  </a:lnTo>
                  <a:cubicBezTo>
                    <a:pt x="6422" y="6"/>
                    <a:pt x="6532" y="9"/>
                    <a:pt x="6592" y="8"/>
                  </a:cubicBezTo>
                  <a:cubicBezTo>
                    <a:pt x="6575" y="9"/>
                    <a:pt x="6568" y="12"/>
                    <a:pt x="6591" y="14"/>
                  </a:cubicBezTo>
                  <a:cubicBezTo>
                    <a:pt x="6565" y="13"/>
                    <a:pt x="6513" y="13"/>
                    <a:pt x="6475" y="13"/>
                  </a:cubicBezTo>
                  <a:cubicBezTo>
                    <a:pt x="6468" y="13"/>
                    <a:pt x="6522" y="10"/>
                    <a:pt x="6563" y="11"/>
                  </a:cubicBezTo>
                  <a:cubicBezTo>
                    <a:pt x="6543" y="6"/>
                    <a:pt x="6461" y="13"/>
                    <a:pt x="6456" y="9"/>
                  </a:cubicBezTo>
                  <a:cubicBezTo>
                    <a:pt x="6352" y="7"/>
                    <a:pt x="6379" y="13"/>
                    <a:pt x="6291" y="10"/>
                  </a:cubicBezTo>
                  <a:cubicBezTo>
                    <a:pt x="6290" y="12"/>
                    <a:pt x="6266" y="11"/>
                    <a:pt x="6261" y="13"/>
                  </a:cubicBezTo>
                  <a:cubicBezTo>
                    <a:pt x="6287" y="17"/>
                    <a:pt x="6379" y="13"/>
                    <a:pt x="6436" y="14"/>
                  </a:cubicBezTo>
                  <a:cubicBezTo>
                    <a:pt x="6430" y="15"/>
                    <a:pt x="6419" y="15"/>
                    <a:pt x="6417" y="15"/>
                  </a:cubicBezTo>
                  <a:cubicBezTo>
                    <a:pt x="6457" y="16"/>
                    <a:pt x="6474" y="15"/>
                    <a:pt x="6503" y="15"/>
                  </a:cubicBezTo>
                  <a:lnTo>
                    <a:pt x="6499" y="14"/>
                  </a:lnTo>
                  <a:cubicBezTo>
                    <a:pt x="6549" y="12"/>
                    <a:pt x="6530" y="16"/>
                    <a:pt x="6559" y="17"/>
                  </a:cubicBezTo>
                  <a:cubicBezTo>
                    <a:pt x="6570" y="17"/>
                    <a:pt x="6611" y="17"/>
                    <a:pt x="6604" y="16"/>
                  </a:cubicBezTo>
                  <a:lnTo>
                    <a:pt x="6657" y="18"/>
                  </a:lnTo>
                  <a:lnTo>
                    <a:pt x="6655" y="16"/>
                  </a:lnTo>
                  <a:cubicBezTo>
                    <a:pt x="6685" y="15"/>
                    <a:pt x="6691" y="17"/>
                    <a:pt x="6718" y="16"/>
                  </a:cubicBezTo>
                  <a:lnTo>
                    <a:pt x="6719" y="14"/>
                  </a:lnTo>
                  <a:lnTo>
                    <a:pt x="6645" y="13"/>
                  </a:lnTo>
                  <a:cubicBezTo>
                    <a:pt x="6683" y="12"/>
                    <a:pt x="6656" y="11"/>
                    <a:pt x="6697" y="10"/>
                  </a:cubicBezTo>
                  <a:cubicBezTo>
                    <a:pt x="6651" y="13"/>
                    <a:pt x="6730" y="12"/>
                    <a:pt x="6734" y="13"/>
                  </a:cubicBezTo>
                  <a:lnTo>
                    <a:pt x="6765" y="12"/>
                  </a:lnTo>
                  <a:lnTo>
                    <a:pt x="6757" y="13"/>
                  </a:lnTo>
                  <a:cubicBezTo>
                    <a:pt x="6781" y="14"/>
                    <a:pt x="6785" y="12"/>
                    <a:pt x="6813" y="12"/>
                  </a:cubicBezTo>
                  <a:cubicBezTo>
                    <a:pt x="6780" y="11"/>
                    <a:pt x="6759" y="10"/>
                    <a:pt x="6717" y="11"/>
                  </a:cubicBezTo>
                  <a:cubicBezTo>
                    <a:pt x="6747" y="10"/>
                    <a:pt x="6808" y="9"/>
                    <a:pt x="6822" y="9"/>
                  </a:cubicBezTo>
                  <a:cubicBezTo>
                    <a:pt x="6854" y="8"/>
                    <a:pt x="6877" y="10"/>
                    <a:pt x="6907" y="10"/>
                  </a:cubicBezTo>
                  <a:cubicBezTo>
                    <a:pt x="6849" y="11"/>
                    <a:pt x="6927" y="16"/>
                    <a:pt x="6812" y="15"/>
                  </a:cubicBezTo>
                  <a:cubicBezTo>
                    <a:pt x="6814" y="14"/>
                    <a:pt x="6823" y="14"/>
                    <a:pt x="6827" y="15"/>
                  </a:cubicBezTo>
                  <a:cubicBezTo>
                    <a:pt x="6811" y="12"/>
                    <a:pt x="6758" y="15"/>
                    <a:pt x="6733" y="16"/>
                  </a:cubicBezTo>
                  <a:cubicBezTo>
                    <a:pt x="6739" y="17"/>
                    <a:pt x="6713" y="18"/>
                    <a:pt x="6757" y="18"/>
                  </a:cubicBezTo>
                  <a:cubicBezTo>
                    <a:pt x="6743" y="17"/>
                    <a:pt x="6795" y="15"/>
                    <a:pt x="6837" y="16"/>
                  </a:cubicBezTo>
                  <a:lnTo>
                    <a:pt x="6829" y="20"/>
                  </a:lnTo>
                  <a:lnTo>
                    <a:pt x="6891" y="20"/>
                  </a:lnTo>
                  <a:lnTo>
                    <a:pt x="6885" y="20"/>
                  </a:lnTo>
                  <a:cubicBezTo>
                    <a:pt x="6908" y="23"/>
                    <a:pt x="6950" y="20"/>
                    <a:pt x="6992" y="21"/>
                  </a:cubicBezTo>
                  <a:cubicBezTo>
                    <a:pt x="7023" y="20"/>
                    <a:pt x="7140" y="22"/>
                    <a:pt x="7089" y="18"/>
                  </a:cubicBezTo>
                  <a:cubicBezTo>
                    <a:pt x="7127" y="20"/>
                    <a:pt x="7160" y="18"/>
                    <a:pt x="7202" y="17"/>
                  </a:cubicBezTo>
                  <a:lnTo>
                    <a:pt x="7150" y="16"/>
                  </a:lnTo>
                  <a:cubicBezTo>
                    <a:pt x="7211" y="14"/>
                    <a:pt x="7194" y="15"/>
                    <a:pt x="7242" y="11"/>
                  </a:cubicBezTo>
                  <a:cubicBezTo>
                    <a:pt x="7247" y="12"/>
                    <a:pt x="7258" y="13"/>
                    <a:pt x="7248" y="14"/>
                  </a:cubicBezTo>
                  <a:cubicBezTo>
                    <a:pt x="7330" y="14"/>
                    <a:pt x="7447" y="16"/>
                    <a:pt x="7495" y="13"/>
                  </a:cubicBezTo>
                  <a:cubicBezTo>
                    <a:pt x="7552" y="14"/>
                    <a:pt x="7561" y="18"/>
                    <a:pt x="7642" y="16"/>
                  </a:cubicBezTo>
                  <a:cubicBezTo>
                    <a:pt x="7659" y="16"/>
                    <a:pt x="7629" y="13"/>
                    <a:pt x="7682" y="14"/>
                  </a:cubicBezTo>
                  <a:cubicBezTo>
                    <a:pt x="7686" y="15"/>
                    <a:pt x="7631" y="17"/>
                    <a:pt x="7690" y="17"/>
                  </a:cubicBezTo>
                  <a:cubicBezTo>
                    <a:pt x="7733" y="14"/>
                    <a:pt x="7790" y="19"/>
                    <a:pt x="7845" y="17"/>
                  </a:cubicBezTo>
                  <a:cubicBezTo>
                    <a:pt x="7875" y="18"/>
                    <a:pt x="7925" y="18"/>
                    <a:pt x="7915" y="20"/>
                  </a:cubicBezTo>
                  <a:cubicBezTo>
                    <a:pt x="7868" y="19"/>
                    <a:pt x="7803" y="19"/>
                    <a:pt x="7793" y="20"/>
                  </a:cubicBezTo>
                  <a:cubicBezTo>
                    <a:pt x="7799" y="19"/>
                    <a:pt x="7760" y="19"/>
                    <a:pt x="7794" y="18"/>
                  </a:cubicBezTo>
                  <a:cubicBezTo>
                    <a:pt x="7724" y="16"/>
                    <a:pt x="7749" y="19"/>
                    <a:pt x="7686" y="17"/>
                  </a:cubicBezTo>
                  <a:cubicBezTo>
                    <a:pt x="7682" y="18"/>
                    <a:pt x="7719" y="20"/>
                    <a:pt x="7732" y="19"/>
                  </a:cubicBezTo>
                  <a:cubicBezTo>
                    <a:pt x="7732" y="22"/>
                    <a:pt x="7608" y="20"/>
                    <a:pt x="7664" y="24"/>
                  </a:cubicBezTo>
                  <a:cubicBezTo>
                    <a:pt x="7731" y="24"/>
                    <a:pt x="7751" y="18"/>
                    <a:pt x="7809" y="22"/>
                  </a:cubicBezTo>
                  <a:cubicBezTo>
                    <a:pt x="7786" y="23"/>
                    <a:pt x="7749" y="22"/>
                    <a:pt x="7720" y="24"/>
                  </a:cubicBezTo>
                  <a:lnTo>
                    <a:pt x="7767" y="26"/>
                  </a:lnTo>
                  <a:lnTo>
                    <a:pt x="7802" y="24"/>
                  </a:lnTo>
                  <a:lnTo>
                    <a:pt x="7800" y="24"/>
                  </a:lnTo>
                  <a:cubicBezTo>
                    <a:pt x="7884" y="27"/>
                    <a:pt x="7878" y="22"/>
                    <a:pt x="7953" y="21"/>
                  </a:cubicBezTo>
                  <a:cubicBezTo>
                    <a:pt x="7910" y="19"/>
                    <a:pt x="7963" y="16"/>
                    <a:pt x="7930" y="15"/>
                  </a:cubicBezTo>
                  <a:cubicBezTo>
                    <a:pt x="7981" y="15"/>
                    <a:pt x="8018" y="15"/>
                    <a:pt x="8018" y="18"/>
                  </a:cubicBezTo>
                  <a:cubicBezTo>
                    <a:pt x="7924" y="20"/>
                    <a:pt x="8013" y="21"/>
                    <a:pt x="7926" y="23"/>
                  </a:cubicBezTo>
                  <a:cubicBezTo>
                    <a:pt x="7940" y="24"/>
                    <a:pt x="7905" y="27"/>
                    <a:pt x="7957" y="28"/>
                  </a:cubicBezTo>
                  <a:cubicBezTo>
                    <a:pt x="8015" y="26"/>
                    <a:pt x="7939" y="25"/>
                    <a:pt x="7998" y="25"/>
                  </a:cubicBezTo>
                  <a:cubicBezTo>
                    <a:pt x="8001" y="25"/>
                    <a:pt x="8005" y="25"/>
                    <a:pt x="8003" y="26"/>
                  </a:cubicBezTo>
                  <a:cubicBezTo>
                    <a:pt x="8029" y="24"/>
                    <a:pt x="8034" y="26"/>
                    <a:pt x="8066" y="25"/>
                  </a:cubicBezTo>
                  <a:lnTo>
                    <a:pt x="8059" y="25"/>
                  </a:lnTo>
                  <a:cubicBezTo>
                    <a:pt x="8099" y="27"/>
                    <a:pt x="8103" y="24"/>
                    <a:pt x="8137" y="26"/>
                  </a:cubicBezTo>
                  <a:cubicBezTo>
                    <a:pt x="8123" y="24"/>
                    <a:pt x="8160" y="24"/>
                    <a:pt x="8182" y="23"/>
                  </a:cubicBezTo>
                  <a:cubicBezTo>
                    <a:pt x="8147" y="22"/>
                    <a:pt x="8128" y="19"/>
                    <a:pt x="8059" y="19"/>
                  </a:cubicBezTo>
                  <a:cubicBezTo>
                    <a:pt x="8050" y="20"/>
                    <a:pt x="8055" y="21"/>
                    <a:pt x="8027" y="22"/>
                  </a:cubicBezTo>
                  <a:lnTo>
                    <a:pt x="8072" y="22"/>
                  </a:lnTo>
                  <a:lnTo>
                    <a:pt x="8046" y="23"/>
                  </a:lnTo>
                  <a:lnTo>
                    <a:pt x="8003" y="22"/>
                  </a:lnTo>
                  <a:cubicBezTo>
                    <a:pt x="8058" y="21"/>
                    <a:pt x="8033" y="19"/>
                    <a:pt x="8056" y="17"/>
                  </a:cubicBezTo>
                  <a:cubicBezTo>
                    <a:pt x="8106" y="18"/>
                    <a:pt x="8097" y="17"/>
                    <a:pt x="8128" y="18"/>
                  </a:cubicBezTo>
                  <a:cubicBezTo>
                    <a:pt x="8125" y="20"/>
                    <a:pt x="8225" y="23"/>
                    <a:pt x="8282" y="24"/>
                  </a:cubicBezTo>
                  <a:lnTo>
                    <a:pt x="8255" y="24"/>
                  </a:lnTo>
                  <a:cubicBezTo>
                    <a:pt x="8214" y="25"/>
                    <a:pt x="8284" y="26"/>
                    <a:pt x="8286" y="27"/>
                  </a:cubicBezTo>
                  <a:lnTo>
                    <a:pt x="8316" y="26"/>
                  </a:lnTo>
                  <a:cubicBezTo>
                    <a:pt x="8310" y="26"/>
                    <a:pt x="8302" y="27"/>
                    <a:pt x="8315" y="27"/>
                  </a:cubicBezTo>
                  <a:cubicBezTo>
                    <a:pt x="8357" y="27"/>
                    <a:pt x="8354" y="25"/>
                    <a:pt x="8395" y="24"/>
                  </a:cubicBezTo>
                  <a:cubicBezTo>
                    <a:pt x="8398" y="26"/>
                    <a:pt x="8364" y="27"/>
                    <a:pt x="8389" y="28"/>
                  </a:cubicBezTo>
                  <a:cubicBezTo>
                    <a:pt x="8398" y="30"/>
                    <a:pt x="8426" y="33"/>
                    <a:pt x="8481" y="32"/>
                  </a:cubicBezTo>
                  <a:cubicBezTo>
                    <a:pt x="8485" y="31"/>
                    <a:pt x="8499" y="31"/>
                    <a:pt x="8515" y="31"/>
                  </a:cubicBezTo>
                  <a:lnTo>
                    <a:pt x="8509" y="31"/>
                  </a:lnTo>
                  <a:lnTo>
                    <a:pt x="8545" y="33"/>
                  </a:lnTo>
                  <a:cubicBezTo>
                    <a:pt x="8514" y="35"/>
                    <a:pt x="8483" y="32"/>
                    <a:pt x="8452" y="34"/>
                  </a:cubicBezTo>
                  <a:lnTo>
                    <a:pt x="8449" y="36"/>
                  </a:lnTo>
                  <a:cubicBezTo>
                    <a:pt x="8425" y="36"/>
                    <a:pt x="8392" y="36"/>
                    <a:pt x="8377" y="37"/>
                  </a:cubicBezTo>
                  <a:cubicBezTo>
                    <a:pt x="8414" y="38"/>
                    <a:pt x="8422" y="37"/>
                    <a:pt x="8463" y="37"/>
                  </a:cubicBezTo>
                  <a:cubicBezTo>
                    <a:pt x="8469" y="39"/>
                    <a:pt x="8440" y="39"/>
                    <a:pt x="8435" y="39"/>
                  </a:cubicBezTo>
                  <a:lnTo>
                    <a:pt x="8441" y="38"/>
                  </a:lnTo>
                  <a:cubicBezTo>
                    <a:pt x="8392" y="36"/>
                    <a:pt x="8368" y="40"/>
                    <a:pt x="8307" y="39"/>
                  </a:cubicBezTo>
                  <a:cubicBezTo>
                    <a:pt x="8297" y="39"/>
                    <a:pt x="8303" y="39"/>
                    <a:pt x="8305" y="38"/>
                  </a:cubicBezTo>
                  <a:cubicBezTo>
                    <a:pt x="8256" y="40"/>
                    <a:pt x="8207" y="37"/>
                    <a:pt x="8159" y="39"/>
                  </a:cubicBezTo>
                  <a:lnTo>
                    <a:pt x="8175" y="38"/>
                  </a:lnTo>
                  <a:lnTo>
                    <a:pt x="8013" y="42"/>
                  </a:lnTo>
                  <a:lnTo>
                    <a:pt x="8013" y="43"/>
                  </a:lnTo>
                  <a:cubicBezTo>
                    <a:pt x="8020" y="44"/>
                    <a:pt x="7996" y="44"/>
                    <a:pt x="7983" y="43"/>
                  </a:cubicBezTo>
                  <a:lnTo>
                    <a:pt x="7983" y="43"/>
                  </a:lnTo>
                  <a:lnTo>
                    <a:pt x="7895" y="45"/>
                  </a:lnTo>
                  <a:cubicBezTo>
                    <a:pt x="7903" y="46"/>
                    <a:pt x="7913" y="46"/>
                    <a:pt x="7925" y="47"/>
                  </a:cubicBezTo>
                  <a:cubicBezTo>
                    <a:pt x="7935" y="46"/>
                    <a:pt x="7994" y="47"/>
                    <a:pt x="7986" y="45"/>
                  </a:cubicBezTo>
                  <a:cubicBezTo>
                    <a:pt x="8013" y="46"/>
                    <a:pt x="8057" y="44"/>
                    <a:pt x="8077" y="45"/>
                  </a:cubicBezTo>
                  <a:cubicBezTo>
                    <a:pt x="8041" y="44"/>
                    <a:pt x="8102" y="43"/>
                    <a:pt x="8109" y="42"/>
                  </a:cubicBezTo>
                  <a:cubicBezTo>
                    <a:pt x="8121" y="44"/>
                    <a:pt x="8163" y="42"/>
                    <a:pt x="8158" y="44"/>
                  </a:cubicBezTo>
                  <a:cubicBezTo>
                    <a:pt x="8165" y="45"/>
                    <a:pt x="8140" y="43"/>
                    <a:pt x="8125" y="44"/>
                  </a:cubicBezTo>
                  <a:cubicBezTo>
                    <a:pt x="8086" y="46"/>
                    <a:pt x="8194" y="46"/>
                    <a:pt x="8147" y="47"/>
                  </a:cubicBezTo>
                  <a:cubicBezTo>
                    <a:pt x="8207" y="46"/>
                    <a:pt x="8287" y="47"/>
                    <a:pt x="8349" y="46"/>
                  </a:cubicBezTo>
                  <a:lnTo>
                    <a:pt x="8314" y="45"/>
                  </a:lnTo>
                  <a:cubicBezTo>
                    <a:pt x="8342" y="46"/>
                    <a:pt x="8408" y="46"/>
                    <a:pt x="8413" y="47"/>
                  </a:cubicBezTo>
                  <a:lnTo>
                    <a:pt x="8342" y="47"/>
                  </a:lnTo>
                  <a:cubicBezTo>
                    <a:pt x="8340" y="49"/>
                    <a:pt x="8405" y="47"/>
                    <a:pt x="8408" y="48"/>
                  </a:cubicBezTo>
                  <a:lnTo>
                    <a:pt x="8484" y="45"/>
                  </a:lnTo>
                  <a:lnTo>
                    <a:pt x="8451" y="45"/>
                  </a:lnTo>
                  <a:cubicBezTo>
                    <a:pt x="8472" y="44"/>
                    <a:pt x="8542" y="46"/>
                    <a:pt x="8594" y="47"/>
                  </a:cubicBezTo>
                  <a:cubicBezTo>
                    <a:pt x="8564" y="49"/>
                    <a:pt x="8516" y="46"/>
                    <a:pt x="8461" y="47"/>
                  </a:cubicBezTo>
                  <a:cubicBezTo>
                    <a:pt x="8421" y="48"/>
                    <a:pt x="8485" y="50"/>
                    <a:pt x="8448" y="50"/>
                  </a:cubicBezTo>
                  <a:cubicBezTo>
                    <a:pt x="8458" y="51"/>
                    <a:pt x="8482" y="51"/>
                    <a:pt x="8494" y="50"/>
                  </a:cubicBezTo>
                  <a:lnTo>
                    <a:pt x="8509" y="51"/>
                  </a:lnTo>
                  <a:cubicBezTo>
                    <a:pt x="8475" y="53"/>
                    <a:pt x="8400" y="52"/>
                    <a:pt x="8350" y="54"/>
                  </a:cubicBezTo>
                  <a:cubicBezTo>
                    <a:pt x="8355" y="54"/>
                    <a:pt x="8359" y="54"/>
                    <a:pt x="8360" y="54"/>
                  </a:cubicBezTo>
                  <a:cubicBezTo>
                    <a:pt x="8321" y="52"/>
                    <a:pt x="8282" y="52"/>
                    <a:pt x="8245" y="52"/>
                  </a:cubicBezTo>
                  <a:cubicBezTo>
                    <a:pt x="8265" y="53"/>
                    <a:pt x="8273" y="53"/>
                    <a:pt x="8284" y="53"/>
                  </a:cubicBezTo>
                  <a:cubicBezTo>
                    <a:pt x="8285" y="53"/>
                    <a:pt x="8250" y="53"/>
                    <a:pt x="8236" y="54"/>
                  </a:cubicBezTo>
                  <a:cubicBezTo>
                    <a:pt x="8271" y="55"/>
                    <a:pt x="8243" y="56"/>
                    <a:pt x="8265" y="56"/>
                  </a:cubicBezTo>
                  <a:cubicBezTo>
                    <a:pt x="8242" y="57"/>
                    <a:pt x="8224" y="56"/>
                    <a:pt x="8196" y="56"/>
                  </a:cubicBezTo>
                  <a:cubicBezTo>
                    <a:pt x="8182" y="55"/>
                    <a:pt x="8208" y="55"/>
                    <a:pt x="8205" y="53"/>
                  </a:cubicBezTo>
                  <a:cubicBezTo>
                    <a:pt x="8177" y="54"/>
                    <a:pt x="8164" y="51"/>
                    <a:pt x="8122" y="52"/>
                  </a:cubicBezTo>
                  <a:cubicBezTo>
                    <a:pt x="8177" y="53"/>
                    <a:pt x="8107" y="55"/>
                    <a:pt x="8088" y="56"/>
                  </a:cubicBezTo>
                  <a:lnTo>
                    <a:pt x="8097" y="56"/>
                  </a:lnTo>
                  <a:cubicBezTo>
                    <a:pt x="8080" y="57"/>
                    <a:pt x="8065" y="57"/>
                    <a:pt x="8053" y="56"/>
                  </a:cubicBezTo>
                  <a:cubicBezTo>
                    <a:pt x="8075" y="55"/>
                    <a:pt x="8097" y="56"/>
                    <a:pt x="8091" y="54"/>
                  </a:cubicBezTo>
                  <a:cubicBezTo>
                    <a:pt x="8076" y="54"/>
                    <a:pt x="8061" y="54"/>
                    <a:pt x="8044" y="54"/>
                  </a:cubicBezTo>
                  <a:lnTo>
                    <a:pt x="8059" y="53"/>
                  </a:lnTo>
                  <a:lnTo>
                    <a:pt x="7985" y="53"/>
                  </a:lnTo>
                  <a:cubicBezTo>
                    <a:pt x="7973" y="55"/>
                    <a:pt x="7953" y="56"/>
                    <a:pt x="7943" y="58"/>
                  </a:cubicBezTo>
                  <a:cubicBezTo>
                    <a:pt x="7925" y="57"/>
                    <a:pt x="7900" y="58"/>
                    <a:pt x="7883" y="58"/>
                  </a:cubicBezTo>
                  <a:lnTo>
                    <a:pt x="7891" y="58"/>
                  </a:lnTo>
                  <a:cubicBezTo>
                    <a:pt x="7858" y="56"/>
                    <a:pt x="7785" y="57"/>
                    <a:pt x="7779" y="58"/>
                  </a:cubicBezTo>
                  <a:cubicBezTo>
                    <a:pt x="7755" y="57"/>
                    <a:pt x="7945" y="51"/>
                    <a:pt x="7779" y="52"/>
                  </a:cubicBezTo>
                  <a:cubicBezTo>
                    <a:pt x="7715" y="51"/>
                    <a:pt x="7739" y="55"/>
                    <a:pt x="7703" y="57"/>
                  </a:cubicBezTo>
                  <a:cubicBezTo>
                    <a:pt x="7703" y="57"/>
                    <a:pt x="7705" y="56"/>
                    <a:pt x="7702" y="56"/>
                  </a:cubicBezTo>
                  <a:cubicBezTo>
                    <a:pt x="7674" y="55"/>
                    <a:pt x="7671" y="57"/>
                    <a:pt x="7648" y="57"/>
                  </a:cubicBezTo>
                  <a:cubicBezTo>
                    <a:pt x="7665" y="58"/>
                    <a:pt x="7689" y="58"/>
                    <a:pt x="7697" y="58"/>
                  </a:cubicBezTo>
                  <a:cubicBezTo>
                    <a:pt x="7688" y="59"/>
                    <a:pt x="7639" y="57"/>
                    <a:pt x="7618" y="59"/>
                  </a:cubicBezTo>
                  <a:cubicBezTo>
                    <a:pt x="7646" y="56"/>
                    <a:pt x="7565" y="57"/>
                    <a:pt x="7586" y="56"/>
                  </a:cubicBezTo>
                  <a:cubicBezTo>
                    <a:pt x="7531" y="54"/>
                    <a:pt x="7472" y="56"/>
                    <a:pt x="7443" y="58"/>
                  </a:cubicBezTo>
                  <a:cubicBezTo>
                    <a:pt x="7406" y="55"/>
                    <a:pt x="7378" y="58"/>
                    <a:pt x="7317" y="56"/>
                  </a:cubicBezTo>
                  <a:cubicBezTo>
                    <a:pt x="7327" y="56"/>
                    <a:pt x="7343" y="56"/>
                    <a:pt x="7356" y="56"/>
                  </a:cubicBezTo>
                  <a:cubicBezTo>
                    <a:pt x="7391" y="55"/>
                    <a:pt x="7294" y="55"/>
                    <a:pt x="7347" y="54"/>
                  </a:cubicBezTo>
                  <a:cubicBezTo>
                    <a:pt x="7335" y="54"/>
                    <a:pt x="7346" y="55"/>
                    <a:pt x="7358" y="54"/>
                  </a:cubicBezTo>
                  <a:cubicBezTo>
                    <a:pt x="7378" y="54"/>
                    <a:pt x="7397" y="53"/>
                    <a:pt x="7392" y="52"/>
                  </a:cubicBezTo>
                  <a:lnTo>
                    <a:pt x="7343" y="51"/>
                  </a:lnTo>
                  <a:lnTo>
                    <a:pt x="7360" y="50"/>
                  </a:lnTo>
                  <a:lnTo>
                    <a:pt x="7285" y="47"/>
                  </a:lnTo>
                  <a:cubicBezTo>
                    <a:pt x="7283" y="48"/>
                    <a:pt x="7290" y="48"/>
                    <a:pt x="7294" y="49"/>
                  </a:cubicBezTo>
                  <a:cubicBezTo>
                    <a:pt x="7207" y="47"/>
                    <a:pt x="7107" y="48"/>
                    <a:pt x="7031" y="48"/>
                  </a:cubicBezTo>
                  <a:cubicBezTo>
                    <a:pt x="7017" y="53"/>
                    <a:pt x="6844" y="50"/>
                    <a:pt x="6782" y="53"/>
                  </a:cubicBezTo>
                  <a:cubicBezTo>
                    <a:pt x="6799" y="52"/>
                    <a:pt x="6808" y="49"/>
                    <a:pt x="6798" y="48"/>
                  </a:cubicBezTo>
                  <a:cubicBezTo>
                    <a:pt x="6811" y="47"/>
                    <a:pt x="6840" y="45"/>
                    <a:pt x="6871" y="46"/>
                  </a:cubicBezTo>
                  <a:cubicBezTo>
                    <a:pt x="6876" y="47"/>
                    <a:pt x="6914" y="48"/>
                    <a:pt x="6889" y="49"/>
                  </a:cubicBezTo>
                  <a:cubicBezTo>
                    <a:pt x="6975" y="48"/>
                    <a:pt x="6878" y="46"/>
                    <a:pt x="6903" y="44"/>
                  </a:cubicBezTo>
                  <a:cubicBezTo>
                    <a:pt x="6808" y="44"/>
                    <a:pt x="6752" y="48"/>
                    <a:pt x="6692" y="49"/>
                  </a:cubicBezTo>
                  <a:lnTo>
                    <a:pt x="6690" y="48"/>
                  </a:lnTo>
                  <a:lnTo>
                    <a:pt x="6645" y="49"/>
                  </a:lnTo>
                  <a:cubicBezTo>
                    <a:pt x="6682" y="50"/>
                    <a:pt x="6680" y="53"/>
                    <a:pt x="6632" y="52"/>
                  </a:cubicBezTo>
                  <a:lnTo>
                    <a:pt x="6638" y="52"/>
                  </a:lnTo>
                  <a:cubicBezTo>
                    <a:pt x="6611" y="50"/>
                    <a:pt x="6554" y="52"/>
                    <a:pt x="6511" y="51"/>
                  </a:cubicBezTo>
                  <a:lnTo>
                    <a:pt x="6483" y="53"/>
                  </a:lnTo>
                  <a:cubicBezTo>
                    <a:pt x="6440" y="53"/>
                    <a:pt x="6438" y="50"/>
                    <a:pt x="6424" y="48"/>
                  </a:cubicBezTo>
                  <a:cubicBezTo>
                    <a:pt x="6357" y="47"/>
                    <a:pt x="6319" y="50"/>
                    <a:pt x="6271" y="52"/>
                  </a:cubicBezTo>
                  <a:cubicBezTo>
                    <a:pt x="6250" y="50"/>
                    <a:pt x="6150" y="50"/>
                    <a:pt x="6203" y="48"/>
                  </a:cubicBezTo>
                  <a:cubicBezTo>
                    <a:pt x="6142" y="49"/>
                    <a:pt x="6154" y="57"/>
                    <a:pt x="6051" y="53"/>
                  </a:cubicBezTo>
                  <a:lnTo>
                    <a:pt x="6078" y="51"/>
                  </a:lnTo>
                  <a:cubicBezTo>
                    <a:pt x="5979" y="52"/>
                    <a:pt x="5838" y="54"/>
                    <a:pt x="5792" y="53"/>
                  </a:cubicBezTo>
                  <a:cubicBezTo>
                    <a:pt x="5829" y="48"/>
                    <a:pt x="5669" y="48"/>
                    <a:pt x="5651" y="43"/>
                  </a:cubicBezTo>
                  <a:cubicBezTo>
                    <a:pt x="5656" y="44"/>
                    <a:pt x="5619" y="44"/>
                    <a:pt x="5613" y="45"/>
                  </a:cubicBezTo>
                  <a:cubicBezTo>
                    <a:pt x="5605" y="44"/>
                    <a:pt x="5592" y="44"/>
                    <a:pt x="5577" y="45"/>
                  </a:cubicBezTo>
                  <a:cubicBezTo>
                    <a:pt x="5616" y="46"/>
                    <a:pt x="5550" y="50"/>
                    <a:pt x="5624" y="48"/>
                  </a:cubicBezTo>
                  <a:cubicBezTo>
                    <a:pt x="5587" y="51"/>
                    <a:pt x="5539" y="54"/>
                    <a:pt x="5457" y="54"/>
                  </a:cubicBezTo>
                  <a:lnTo>
                    <a:pt x="5458" y="52"/>
                  </a:lnTo>
                  <a:lnTo>
                    <a:pt x="5523" y="52"/>
                  </a:lnTo>
                  <a:cubicBezTo>
                    <a:pt x="5516" y="51"/>
                    <a:pt x="5549" y="51"/>
                    <a:pt x="5563" y="50"/>
                  </a:cubicBezTo>
                  <a:cubicBezTo>
                    <a:pt x="5443" y="49"/>
                    <a:pt x="5579" y="45"/>
                    <a:pt x="5456" y="46"/>
                  </a:cubicBezTo>
                  <a:cubicBezTo>
                    <a:pt x="5444" y="47"/>
                    <a:pt x="5452" y="46"/>
                    <a:pt x="5420" y="47"/>
                  </a:cubicBezTo>
                  <a:cubicBezTo>
                    <a:pt x="5435" y="47"/>
                    <a:pt x="5437" y="46"/>
                    <a:pt x="5413" y="45"/>
                  </a:cubicBezTo>
                  <a:lnTo>
                    <a:pt x="5390" y="47"/>
                  </a:lnTo>
                  <a:cubicBezTo>
                    <a:pt x="5347" y="44"/>
                    <a:pt x="5461" y="45"/>
                    <a:pt x="5424" y="42"/>
                  </a:cubicBezTo>
                  <a:cubicBezTo>
                    <a:pt x="5472" y="41"/>
                    <a:pt x="5554" y="40"/>
                    <a:pt x="5539" y="37"/>
                  </a:cubicBezTo>
                  <a:cubicBezTo>
                    <a:pt x="5461" y="36"/>
                    <a:pt x="5469" y="42"/>
                    <a:pt x="5388" y="41"/>
                  </a:cubicBezTo>
                  <a:lnTo>
                    <a:pt x="5379" y="40"/>
                  </a:lnTo>
                  <a:cubicBezTo>
                    <a:pt x="5351" y="41"/>
                    <a:pt x="5346" y="43"/>
                    <a:pt x="5330" y="44"/>
                  </a:cubicBezTo>
                  <a:cubicBezTo>
                    <a:pt x="5329" y="43"/>
                    <a:pt x="5322" y="43"/>
                    <a:pt x="5303" y="42"/>
                  </a:cubicBezTo>
                  <a:cubicBezTo>
                    <a:pt x="5255" y="45"/>
                    <a:pt x="5223" y="46"/>
                    <a:pt x="5179" y="49"/>
                  </a:cubicBezTo>
                  <a:cubicBezTo>
                    <a:pt x="5297" y="46"/>
                    <a:pt x="5280" y="51"/>
                    <a:pt x="5402" y="49"/>
                  </a:cubicBezTo>
                  <a:cubicBezTo>
                    <a:pt x="5383" y="49"/>
                    <a:pt x="5297" y="50"/>
                    <a:pt x="5292" y="53"/>
                  </a:cubicBezTo>
                  <a:lnTo>
                    <a:pt x="5293" y="51"/>
                  </a:lnTo>
                  <a:cubicBezTo>
                    <a:pt x="5253" y="52"/>
                    <a:pt x="5214" y="53"/>
                    <a:pt x="5164" y="53"/>
                  </a:cubicBezTo>
                  <a:lnTo>
                    <a:pt x="5194" y="51"/>
                  </a:lnTo>
                  <a:cubicBezTo>
                    <a:pt x="5128" y="53"/>
                    <a:pt x="5084" y="48"/>
                    <a:pt x="5032" y="52"/>
                  </a:cubicBezTo>
                  <a:cubicBezTo>
                    <a:pt x="5051" y="52"/>
                    <a:pt x="5065" y="52"/>
                    <a:pt x="5077" y="52"/>
                  </a:cubicBezTo>
                  <a:cubicBezTo>
                    <a:pt x="5043" y="53"/>
                    <a:pt x="5000" y="52"/>
                    <a:pt x="4963" y="52"/>
                  </a:cubicBezTo>
                  <a:lnTo>
                    <a:pt x="4887" y="56"/>
                  </a:lnTo>
                  <a:cubicBezTo>
                    <a:pt x="4887" y="55"/>
                    <a:pt x="4839" y="55"/>
                    <a:pt x="4862" y="53"/>
                  </a:cubicBezTo>
                  <a:cubicBezTo>
                    <a:pt x="4807" y="51"/>
                    <a:pt x="4781" y="55"/>
                    <a:pt x="4749" y="55"/>
                  </a:cubicBezTo>
                  <a:cubicBezTo>
                    <a:pt x="4693" y="53"/>
                    <a:pt x="4798" y="54"/>
                    <a:pt x="4804" y="51"/>
                  </a:cubicBezTo>
                  <a:cubicBezTo>
                    <a:pt x="4726" y="50"/>
                    <a:pt x="4644" y="51"/>
                    <a:pt x="4600" y="53"/>
                  </a:cubicBezTo>
                  <a:cubicBezTo>
                    <a:pt x="4616" y="54"/>
                    <a:pt x="4623" y="54"/>
                    <a:pt x="4623" y="55"/>
                  </a:cubicBezTo>
                  <a:cubicBezTo>
                    <a:pt x="4620" y="54"/>
                    <a:pt x="4589" y="54"/>
                    <a:pt x="4572" y="54"/>
                  </a:cubicBezTo>
                  <a:lnTo>
                    <a:pt x="4560" y="55"/>
                  </a:lnTo>
                  <a:cubicBezTo>
                    <a:pt x="4530" y="55"/>
                    <a:pt x="4535" y="54"/>
                    <a:pt x="4559" y="53"/>
                  </a:cubicBezTo>
                  <a:cubicBezTo>
                    <a:pt x="4532" y="52"/>
                    <a:pt x="4498" y="55"/>
                    <a:pt x="4470" y="53"/>
                  </a:cubicBezTo>
                  <a:cubicBezTo>
                    <a:pt x="4517" y="52"/>
                    <a:pt x="4578" y="53"/>
                    <a:pt x="4602" y="52"/>
                  </a:cubicBezTo>
                  <a:cubicBezTo>
                    <a:pt x="4503" y="53"/>
                    <a:pt x="4503" y="48"/>
                    <a:pt x="4377" y="50"/>
                  </a:cubicBezTo>
                  <a:cubicBezTo>
                    <a:pt x="4375" y="49"/>
                    <a:pt x="4397" y="48"/>
                    <a:pt x="4372" y="48"/>
                  </a:cubicBezTo>
                  <a:cubicBezTo>
                    <a:pt x="4316" y="48"/>
                    <a:pt x="4358" y="51"/>
                    <a:pt x="4340" y="52"/>
                  </a:cubicBezTo>
                  <a:cubicBezTo>
                    <a:pt x="4383" y="51"/>
                    <a:pt x="4404" y="52"/>
                    <a:pt x="4429" y="54"/>
                  </a:cubicBezTo>
                  <a:lnTo>
                    <a:pt x="4417" y="55"/>
                  </a:lnTo>
                  <a:cubicBezTo>
                    <a:pt x="4415" y="54"/>
                    <a:pt x="4388" y="54"/>
                    <a:pt x="4380" y="54"/>
                  </a:cubicBezTo>
                  <a:lnTo>
                    <a:pt x="4373" y="56"/>
                  </a:lnTo>
                  <a:cubicBezTo>
                    <a:pt x="4376" y="54"/>
                    <a:pt x="4333" y="52"/>
                    <a:pt x="4299" y="53"/>
                  </a:cubicBezTo>
                  <a:cubicBezTo>
                    <a:pt x="4333" y="54"/>
                    <a:pt x="4324" y="54"/>
                    <a:pt x="4334" y="57"/>
                  </a:cubicBezTo>
                  <a:cubicBezTo>
                    <a:pt x="4286" y="60"/>
                    <a:pt x="4279" y="55"/>
                    <a:pt x="4226" y="58"/>
                  </a:cubicBezTo>
                  <a:cubicBezTo>
                    <a:pt x="4230" y="57"/>
                    <a:pt x="4277" y="56"/>
                    <a:pt x="4236" y="56"/>
                  </a:cubicBezTo>
                  <a:cubicBezTo>
                    <a:pt x="4203" y="56"/>
                    <a:pt x="4207" y="57"/>
                    <a:pt x="4184" y="58"/>
                  </a:cubicBezTo>
                  <a:cubicBezTo>
                    <a:pt x="4210" y="56"/>
                    <a:pt x="4203" y="54"/>
                    <a:pt x="4231" y="52"/>
                  </a:cubicBezTo>
                  <a:cubicBezTo>
                    <a:pt x="4290" y="52"/>
                    <a:pt x="4255" y="52"/>
                    <a:pt x="4313" y="51"/>
                  </a:cubicBezTo>
                  <a:lnTo>
                    <a:pt x="4264" y="49"/>
                  </a:lnTo>
                  <a:cubicBezTo>
                    <a:pt x="4314" y="49"/>
                    <a:pt x="4301" y="47"/>
                    <a:pt x="4305" y="46"/>
                  </a:cubicBezTo>
                  <a:cubicBezTo>
                    <a:pt x="4218" y="44"/>
                    <a:pt x="4240" y="49"/>
                    <a:pt x="4184" y="49"/>
                  </a:cubicBezTo>
                  <a:cubicBezTo>
                    <a:pt x="4157" y="50"/>
                    <a:pt x="4236" y="49"/>
                    <a:pt x="4194" y="51"/>
                  </a:cubicBezTo>
                  <a:cubicBezTo>
                    <a:pt x="4142" y="50"/>
                    <a:pt x="4182" y="52"/>
                    <a:pt x="4124" y="53"/>
                  </a:cubicBezTo>
                  <a:lnTo>
                    <a:pt x="4134" y="52"/>
                  </a:lnTo>
                  <a:cubicBezTo>
                    <a:pt x="4116" y="51"/>
                    <a:pt x="4099" y="52"/>
                    <a:pt x="4078" y="53"/>
                  </a:cubicBezTo>
                  <a:cubicBezTo>
                    <a:pt x="4055" y="53"/>
                    <a:pt x="4104" y="60"/>
                    <a:pt x="4010" y="60"/>
                  </a:cubicBezTo>
                  <a:cubicBezTo>
                    <a:pt x="4015" y="60"/>
                    <a:pt x="4017" y="59"/>
                    <a:pt x="4017" y="59"/>
                  </a:cubicBezTo>
                  <a:lnTo>
                    <a:pt x="4108" y="41"/>
                  </a:lnTo>
                  <a:cubicBezTo>
                    <a:pt x="4013" y="41"/>
                    <a:pt x="3904" y="41"/>
                    <a:pt x="3795" y="40"/>
                  </a:cubicBezTo>
                  <a:cubicBezTo>
                    <a:pt x="3769" y="37"/>
                    <a:pt x="3873" y="37"/>
                    <a:pt x="3866" y="36"/>
                  </a:cubicBezTo>
                  <a:lnTo>
                    <a:pt x="3916" y="36"/>
                  </a:lnTo>
                  <a:cubicBezTo>
                    <a:pt x="3913" y="38"/>
                    <a:pt x="3812" y="37"/>
                    <a:pt x="3857" y="39"/>
                  </a:cubicBezTo>
                  <a:cubicBezTo>
                    <a:pt x="3945" y="38"/>
                    <a:pt x="3985" y="40"/>
                    <a:pt x="4068" y="37"/>
                  </a:cubicBezTo>
                  <a:cubicBezTo>
                    <a:pt x="4042" y="33"/>
                    <a:pt x="3958" y="37"/>
                    <a:pt x="3904" y="35"/>
                  </a:cubicBezTo>
                  <a:cubicBezTo>
                    <a:pt x="3927" y="35"/>
                    <a:pt x="3946" y="35"/>
                    <a:pt x="3965" y="34"/>
                  </a:cubicBezTo>
                  <a:lnTo>
                    <a:pt x="3801" y="33"/>
                  </a:lnTo>
                  <a:lnTo>
                    <a:pt x="3788" y="34"/>
                  </a:lnTo>
                  <a:lnTo>
                    <a:pt x="3858" y="34"/>
                  </a:lnTo>
                  <a:cubicBezTo>
                    <a:pt x="3806" y="34"/>
                    <a:pt x="3762" y="36"/>
                    <a:pt x="3758" y="39"/>
                  </a:cubicBezTo>
                  <a:lnTo>
                    <a:pt x="3768" y="39"/>
                  </a:lnTo>
                  <a:lnTo>
                    <a:pt x="3749" y="40"/>
                  </a:lnTo>
                  <a:lnTo>
                    <a:pt x="3713" y="3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67" name="Google Shape;367;p17"/>
            <p:cNvSpPr/>
            <p:nvPr/>
          </p:nvSpPr>
          <p:spPr>
            <a:xfrm>
              <a:off x="12117388" y="2779713"/>
              <a:ext cx="127000" cy="4762"/>
            </a:xfrm>
            <a:custGeom>
              <a:avLst/>
              <a:gdLst/>
              <a:ahLst/>
              <a:cxnLst/>
              <a:rect l="l" t="t" r="r" b="b"/>
              <a:pathLst>
                <a:path w="66" h="2" extrusionOk="0">
                  <a:moveTo>
                    <a:pt x="19" y="2"/>
                  </a:moveTo>
                  <a:lnTo>
                    <a:pt x="19" y="2"/>
                  </a:lnTo>
                  <a:cubicBezTo>
                    <a:pt x="33" y="2"/>
                    <a:pt x="66" y="2"/>
                    <a:pt x="60" y="0"/>
                  </a:cubicBezTo>
                  <a:cubicBezTo>
                    <a:pt x="60" y="2"/>
                    <a:pt x="0" y="0"/>
                    <a:pt x="19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68" name="Google Shape;368;p17"/>
            <p:cNvSpPr/>
            <p:nvPr/>
          </p:nvSpPr>
          <p:spPr>
            <a:xfrm>
              <a:off x="12182475" y="2787650"/>
              <a:ext cx="79375" cy="1587"/>
            </a:xfrm>
            <a:custGeom>
              <a:avLst/>
              <a:gdLst/>
              <a:ahLst/>
              <a:cxnLst/>
              <a:rect l="l" t="t" r="r" b="b"/>
              <a:pathLst>
                <a:path w="41" h="1" extrusionOk="0">
                  <a:moveTo>
                    <a:pt x="25" y="1"/>
                  </a:moveTo>
                  <a:lnTo>
                    <a:pt x="25" y="1"/>
                  </a:lnTo>
                  <a:cubicBezTo>
                    <a:pt x="27" y="1"/>
                    <a:pt x="26" y="0"/>
                    <a:pt x="41" y="0"/>
                  </a:cubicBezTo>
                  <a:lnTo>
                    <a:pt x="0" y="0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69" name="Google Shape;369;p17"/>
            <p:cNvSpPr/>
            <p:nvPr/>
          </p:nvSpPr>
          <p:spPr>
            <a:xfrm>
              <a:off x="12307888" y="2809875"/>
              <a:ext cx="249238" cy="15875"/>
            </a:xfrm>
            <a:custGeom>
              <a:avLst/>
              <a:gdLst/>
              <a:ahLst/>
              <a:cxnLst/>
              <a:rect l="l" t="t" r="r" b="b"/>
              <a:pathLst>
                <a:path w="130" h="7" extrusionOk="0">
                  <a:moveTo>
                    <a:pt x="2" y="3"/>
                  </a:moveTo>
                  <a:lnTo>
                    <a:pt x="2" y="3"/>
                  </a:lnTo>
                  <a:cubicBezTo>
                    <a:pt x="23" y="2"/>
                    <a:pt x="37" y="1"/>
                    <a:pt x="70" y="2"/>
                  </a:cubicBezTo>
                  <a:cubicBezTo>
                    <a:pt x="82" y="6"/>
                    <a:pt x="15" y="2"/>
                    <a:pt x="0" y="6"/>
                  </a:cubicBezTo>
                  <a:cubicBezTo>
                    <a:pt x="61" y="7"/>
                    <a:pt x="80" y="4"/>
                    <a:pt x="130" y="4"/>
                  </a:cubicBezTo>
                  <a:cubicBezTo>
                    <a:pt x="106" y="2"/>
                    <a:pt x="4" y="0"/>
                    <a:pt x="2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70" name="Google Shape;370;p17"/>
            <p:cNvSpPr/>
            <p:nvPr/>
          </p:nvSpPr>
          <p:spPr>
            <a:xfrm>
              <a:off x="12252325" y="2825750"/>
              <a:ext cx="73025" cy="1587"/>
            </a:xfrm>
            <a:custGeom>
              <a:avLst/>
              <a:gdLst/>
              <a:ahLst/>
              <a:cxnLst/>
              <a:rect l="l" t="t" r="r" b="b"/>
              <a:pathLst>
                <a:path w="38" h="1" extrusionOk="0">
                  <a:moveTo>
                    <a:pt x="4" y="1"/>
                  </a:moveTo>
                  <a:lnTo>
                    <a:pt x="4" y="1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71" name="Google Shape;371;p17"/>
            <p:cNvSpPr/>
            <p:nvPr/>
          </p:nvSpPr>
          <p:spPr>
            <a:xfrm>
              <a:off x="10779125" y="2733675"/>
              <a:ext cx="66675" cy="4762"/>
            </a:xfrm>
            <a:custGeom>
              <a:avLst/>
              <a:gdLst/>
              <a:ahLst/>
              <a:cxnLst/>
              <a:rect l="l" t="t" r="r" b="b"/>
              <a:pathLst>
                <a:path w="35" h="2" extrusionOk="0">
                  <a:moveTo>
                    <a:pt x="35" y="2"/>
                  </a:moveTo>
                  <a:lnTo>
                    <a:pt x="35" y="2"/>
                  </a:lnTo>
                  <a:cubicBezTo>
                    <a:pt x="32" y="0"/>
                    <a:pt x="11" y="1"/>
                    <a:pt x="0" y="2"/>
                  </a:cubicBezTo>
                  <a:cubicBezTo>
                    <a:pt x="9" y="2"/>
                    <a:pt x="22" y="2"/>
                    <a:pt x="35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72" name="Google Shape;372;p17"/>
            <p:cNvSpPr/>
            <p:nvPr/>
          </p:nvSpPr>
          <p:spPr>
            <a:xfrm>
              <a:off x="-2471738" y="2738438"/>
              <a:ext cx="496888" cy="1587"/>
            </a:xfrm>
            <a:custGeom>
              <a:avLst/>
              <a:gdLst/>
              <a:ahLst/>
              <a:cxnLst/>
              <a:rect l="l" t="t" r="r" b="b"/>
              <a:pathLst>
                <a:path w="259" h="1" extrusionOk="0">
                  <a:moveTo>
                    <a:pt x="259" y="0"/>
                  </a:moveTo>
                  <a:lnTo>
                    <a:pt x="259" y="0"/>
                  </a:lnTo>
                  <a:lnTo>
                    <a:pt x="0" y="1"/>
                  </a:lnTo>
                  <a:lnTo>
                    <a:pt x="2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73" name="Google Shape;373;p17"/>
            <p:cNvSpPr/>
            <p:nvPr/>
          </p:nvSpPr>
          <p:spPr>
            <a:xfrm>
              <a:off x="9136063" y="2735263"/>
              <a:ext cx="387350" cy="14287"/>
            </a:xfrm>
            <a:custGeom>
              <a:avLst/>
              <a:gdLst/>
              <a:ahLst/>
              <a:cxnLst/>
              <a:rect l="l" t="t" r="r" b="b"/>
              <a:pathLst>
                <a:path w="202" h="6" extrusionOk="0">
                  <a:moveTo>
                    <a:pt x="30" y="6"/>
                  </a:moveTo>
                  <a:lnTo>
                    <a:pt x="30" y="6"/>
                  </a:lnTo>
                  <a:cubicBezTo>
                    <a:pt x="100" y="5"/>
                    <a:pt x="131" y="3"/>
                    <a:pt x="202" y="3"/>
                  </a:cubicBezTo>
                  <a:cubicBezTo>
                    <a:pt x="109" y="0"/>
                    <a:pt x="79" y="6"/>
                    <a:pt x="0" y="3"/>
                  </a:cubicBezTo>
                  <a:lnTo>
                    <a:pt x="30" y="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74" name="Google Shape;374;p17"/>
            <p:cNvSpPr/>
            <p:nvPr/>
          </p:nvSpPr>
          <p:spPr>
            <a:xfrm>
              <a:off x="9139238" y="2725738"/>
              <a:ext cx="142875" cy="9525"/>
            </a:xfrm>
            <a:custGeom>
              <a:avLst/>
              <a:gdLst/>
              <a:ahLst/>
              <a:cxnLst/>
              <a:rect l="l" t="t" r="r" b="b"/>
              <a:pathLst>
                <a:path w="75" h="4" extrusionOk="0">
                  <a:moveTo>
                    <a:pt x="54" y="0"/>
                  </a:moveTo>
                  <a:lnTo>
                    <a:pt x="54" y="0"/>
                  </a:lnTo>
                  <a:cubicBezTo>
                    <a:pt x="65" y="2"/>
                    <a:pt x="0" y="3"/>
                    <a:pt x="10" y="4"/>
                  </a:cubicBezTo>
                  <a:cubicBezTo>
                    <a:pt x="57" y="4"/>
                    <a:pt x="32" y="2"/>
                    <a:pt x="75" y="2"/>
                  </a:cubicBezTo>
                  <a:lnTo>
                    <a:pt x="5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75" name="Google Shape;375;p17"/>
            <p:cNvSpPr/>
            <p:nvPr/>
          </p:nvSpPr>
          <p:spPr>
            <a:xfrm>
              <a:off x="9805988" y="2817813"/>
              <a:ext cx="39688" cy="3175"/>
            </a:xfrm>
            <a:custGeom>
              <a:avLst/>
              <a:gdLst/>
              <a:ahLst/>
              <a:cxnLst/>
              <a:rect l="l" t="t" r="r" b="b"/>
              <a:pathLst>
                <a:path w="21" h="1" extrusionOk="0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lnTo>
                    <a:pt x="17" y="1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76" name="Google Shape;376;p17"/>
            <p:cNvSpPr/>
            <p:nvPr/>
          </p:nvSpPr>
          <p:spPr>
            <a:xfrm>
              <a:off x="8580438" y="2725738"/>
              <a:ext cx="66675" cy="3175"/>
            </a:xfrm>
            <a:custGeom>
              <a:avLst/>
              <a:gdLst/>
              <a:ahLst/>
              <a:cxnLst/>
              <a:rect l="l" t="t" r="r" b="b"/>
              <a:pathLst>
                <a:path w="35" h="1" extrusionOk="0">
                  <a:moveTo>
                    <a:pt x="27" y="1"/>
                  </a:moveTo>
                  <a:lnTo>
                    <a:pt x="27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2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77" name="Google Shape;377;p17"/>
            <p:cNvSpPr/>
            <p:nvPr/>
          </p:nvSpPr>
          <p:spPr>
            <a:xfrm>
              <a:off x="8647113" y="2725738"/>
              <a:ext cx="15875" cy="3175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78" name="Google Shape;378;p17"/>
            <p:cNvSpPr/>
            <p:nvPr/>
          </p:nvSpPr>
          <p:spPr>
            <a:xfrm>
              <a:off x="9794875" y="2830513"/>
              <a:ext cx="90488" cy="1587"/>
            </a:xfrm>
            <a:custGeom>
              <a:avLst/>
              <a:gdLst/>
              <a:ahLst/>
              <a:cxnLst/>
              <a:rect l="l" t="t" r="r" b="b"/>
              <a:pathLst>
                <a:path w="47" h="1" extrusionOk="0">
                  <a:moveTo>
                    <a:pt x="0" y="0"/>
                  </a:moveTo>
                  <a:lnTo>
                    <a:pt x="0" y="0"/>
                  </a:lnTo>
                  <a:lnTo>
                    <a:pt x="32" y="1"/>
                  </a:lnTo>
                  <a:lnTo>
                    <a:pt x="4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79" name="Google Shape;379;p17"/>
            <p:cNvSpPr/>
            <p:nvPr/>
          </p:nvSpPr>
          <p:spPr>
            <a:xfrm>
              <a:off x="9232900" y="2795588"/>
              <a:ext cx="84138" cy="3175"/>
            </a:xfrm>
            <a:custGeom>
              <a:avLst/>
              <a:gdLst/>
              <a:ahLst/>
              <a:cxnLst/>
              <a:rect l="l" t="t" r="r" b="b"/>
              <a:pathLst>
                <a:path w="44" h="1" extrusionOk="0">
                  <a:moveTo>
                    <a:pt x="16" y="1"/>
                  </a:moveTo>
                  <a:lnTo>
                    <a:pt x="16" y="1"/>
                  </a:lnTo>
                  <a:lnTo>
                    <a:pt x="44" y="1"/>
                  </a:lnTo>
                  <a:cubicBezTo>
                    <a:pt x="39" y="1"/>
                    <a:pt x="0" y="0"/>
                    <a:pt x="1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80" name="Google Shape;380;p17"/>
            <p:cNvSpPr/>
            <p:nvPr/>
          </p:nvSpPr>
          <p:spPr>
            <a:xfrm>
              <a:off x="8158163" y="2725738"/>
              <a:ext cx="71438" cy="3175"/>
            </a:xfrm>
            <a:custGeom>
              <a:avLst/>
              <a:gdLst/>
              <a:ahLst/>
              <a:cxnLst/>
              <a:rect l="l" t="t" r="r" b="b"/>
              <a:pathLst>
                <a:path w="37" h="1" extrusionOk="0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7" y="0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81" name="Google Shape;381;p17"/>
            <p:cNvSpPr/>
            <p:nvPr/>
          </p:nvSpPr>
          <p:spPr>
            <a:xfrm>
              <a:off x="8734425" y="2814638"/>
              <a:ext cx="144463" cy="3175"/>
            </a:xfrm>
            <a:custGeom>
              <a:avLst/>
              <a:gdLst/>
              <a:ahLst/>
              <a:cxnLst/>
              <a:rect l="l" t="t" r="r" b="b"/>
              <a:pathLst>
                <a:path w="76" h="2" extrusionOk="0">
                  <a:moveTo>
                    <a:pt x="56" y="0"/>
                  </a:moveTo>
                  <a:lnTo>
                    <a:pt x="56" y="0"/>
                  </a:lnTo>
                  <a:cubicBezTo>
                    <a:pt x="76" y="2"/>
                    <a:pt x="0" y="0"/>
                    <a:pt x="40" y="2"/>
                  </a:cubicBezTo>
                  <a:cubicBezTo>
                    <a:pt x="76" y="2"/>
                    <a:pt x="61" y="1"/>
                    <a:pt x="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82" name="Google Shape;382;p17"/>
            <p:cNvSpPr/>
            <p:nvPr/>
          </p:nvSpPr>
          <p:spPr>
            <a:xfrm>
              <a:off x="8023225" y="2782888"/>
              <a:ext cx="26988" cy="1587"/>
            </a:xfrm>
            <a:custGeom>
              <a:avLst/>
              <a:gdLst/>
              <a:ahLst/>
              <a:cxnLst/>
              <a:rect l="l" t="t" r="r" b="b"/>
              <a:pathLst>
                <a:path w="14" h="1" extrusionOk="0">
                  <a:moveTo>
                    <a:pt x="14" y="0"/>
                  </a:moveTo>
                  <a:lnTo>
                    <a:pt x="14" y="0"/>
                  </a:lnTo>
                  <a:cubicBezTo>
                    <a:pt x="9" y="0"/>
                    <a:pt x="5" y="0"/>
                    <a:pt x="0" y="1"/>
                  </a:cubicBezTo>
                  <a:lnTo>
                    <a:pt x="1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83" name="Google Shape;383;p17"/>
            <p:cNvSpPr/>
            <p:nvPr/>
          </p:nvSpPr>
          <p:spPr>
            <a:xfrm>
              <a:off x="8050213" y="2782888"/>
              <a:ext cx="77788" cy="1587"/>
            </a:xfrm>
            <a:custGeom>
              <a:avLst/>
              <a:gdLst/>
              <a:ahLst/>
              <a:cxnLst/>
              <a:rect l="l" t="t" r="r" b="b"/>
              <a:pathLst>
                <a:path w="40" h="1" extrusionOk="0">
                  <a:moveTo>
                    <a:pt x="0" y="0"/>
                  </a:moveTo>
                  <a:lnTo>
                    <a:pt x="0" y="0"/>
                  </a:lnTo>
                  <a:cubicBezTo>
                    <a:pt x="15" y="0"/>
                    <a:pt x="30" y="1"/>
                    <a:pt x="40" y="1"/>
                  </a:cubicBezTo>
                  <a:cubicBezTo>
                    <a:pt x="21" y="0"/>
                    <a:pt x="15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84" name="Google Shape;384;p17"/>
            <p:cNvSpPr/>
            <p:nvPr/>
          </p:nvSpPr>
          <p:spPr>
            <a:xfrm>
              <a:off x="7715250" y="2779713"/>
              <a:ext cx="90488" cy="7937"/>
            </a:xfrm>
            <a:custGeom>
              <a:avLst/>
              <a:gdLst/>
              <a:ahLst/>
              <a:cxnLst/>
              <a:rect l="l" t="t" r="r" b="b"/>
              <a:pathLst>
                <a:path w="47" h="3" extrusionOk="0">
                  <a:moveTo>
                    <a:pt x="5" y="2"/>
                  </a:moveTo>
                  <a:lnTo>
                    <a:pt x="5" y="2"/>
                  </a:lnTo>
                  <a:lnTo>
                    <a:pt x="18" y="2"/>
                  </a:lnTo>
                  <a:cubicBezTo>
                    <a:pt x="4" y="3"/>
                    <a:pt x="11" y="3"/>
                    <a:pt x="23" y="2"/>
                  </a:cubicBezTo>
                  <a:cubicBezTo>
                    <a:pt x="37" y="2"/>
                    <a:pt x="37" y="1"/>
                    <a:pt x="38" y="1"/>
                  </a:cubicBezTo>
                  <a:lnTo>
                    <a:pt x="47" y="0"/>
                  </a:lnTo>
                  <a:lnTo>
                    <a:pt x="35" y="1"/>
                  </a:lnTo>
                  <a:cubicBezTo>
                    <a:pt x="13" y="1"/>
                    <a:pt x="0" y="1"/>
                    <a:pt x="5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85" name="Google Shape;385;p17"/>
            <p:cNvSpPr/>
            <p:nvPr/>
          </p:nvSpPr>
          <p:spPr>
            <a:xfrm>
              <a:off x="6508750" y="2713038"/>
              <a:ext cx="247650" cy="6350"/>
            </a:xfrm>
            <a:custGeom>
              <a:avLst/>
              <a:gdLst/>
              <a:ahLst/>
              <a:cxnLst/>
              <a:rect l="l" t="t" r="r" b="b"/>
              <a:pathLst>
                <a:path w="129" h="3" extrusionOk="0">
                  <a:moveTo>
                    <a:pt x="0" y="0"/>
                  </a:moveTo>
                  <a:lnTo>
                    <a:pt x="0" y="0"/>
                  </a:lnTo>
                  <a:cubicBezTo>
                    <a:pt x="50" y="1"/>
                    <a:pt x="63" y="1"/>
                    <a:pt x="60" y="2"/>
                  </a:cubicBezTo>
                  <a:cubicBezTo>
                    <a:pt x="108" y="3"/>
                    <a:pt x="100" y="0"/>
                    <a:pt x="12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86" name="Google Shape;386;p17"/>
            <p:cNvSpPr/>
            <p:nvPr/>
          </p:nvSpPr>
          <p:spPr>
            <a:xfrm>
              <a:off x="6756400" y="2713038"/>
              <a:ext cx="33338" cy="0"/>
            </a:xfrm>
            <a:custGeom>
              <a:avLst/>
              <a:gdLst/>
              <a:ahLst/>
              <a:cxnLst/>
              <a:rect l="l" t="t" r="r" b="b"/>
              <a:pathLst>
                <a:path w="18" h="120000" extrusionOk="0">
                  <a:moveTo>
                    <a:pt x="0" y="0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87" name="Google Shape;387;p17"/>
            <p:cNvSpPr/>
            <p:nvPr/>
          </p:nvSpPr>
          <p:spPr>
            <a:xfrm>
              <a:off x="8047038" y="2820988"/>
              <a:ext cx="58738" cy="4762"/>
            </a:xfrm>
            <a:custGeom>
              <a:avLst/>
              <a:gdLst/>
              <a:ahLst/>
              <a:cxnLst/>
              <a:rect l="l" t="t" r="r" b="b"/>
              <a:pathLst>
                <a:path w="31" h="2" extrusionOk="0">
                  <a:moveTo>
                    <a:pt x="31" y="0"/>
                  </a:moveTo>
                  <a:lnTo>
                    <a:pt x="31" y="0"/>
                  </a:lnTo>
                  <a:lnTo>
                    <a:pt x="0" y="2"/>
                  </a:lnTo>
                  <a:lnTo>
                    <a:pt x="11" y="2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88" name="Google Shape;388;p17"/>
            <p:cNvSpPr/>
            <p:nvPr/>
          </p:nvSpPr>
          <p:spPr>
            <a:xfrm>
              <a:off x="6348413" y="2711451"/>
              <a:ext cx="82550" cy="1587"/>
            </a:xfrm>
            <a:custGeom>
              <a:avLst/>
              <a:gdLst/>
              <a:ahLst/>
              <a:cxnLst/>
              <a:rect l="l" t="t" r="r" b="b"/>
              <a:pathLst>
                <a:path w="43" h="1" extrusionOk="0">
                  <a:moveTo>
                    <a:pt x="9" y="1"/>
                  </a:moveTo>
                  <a:lnTo>
                    <a:pt x="9" y="1"/>
                  </a:lnTo>
                  <a:cubicBezTo>
                    <a:pt x="18" y="1"/>
                    <a:pt x="33" y="1"/>
                    <a:pt x="41" y="1"/>
                  </a:cubicBezTo>
                  <a:cubicBezTo>
                    <a:pt x="43" y="0"/>
                    <a:pt x="0" y="1"/>
                    <a:pt x="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89" name="Google Shape;389;p17"/>
            <p:cNvSpPr/>
            <p:nvPr/>
          </p:nvSpPr>
          <p:spPr>
            <a:xfrm>
              <a:off x="6734175" y="2771775"/>
              <a:ext cx="96838" cy="6350"/>
            </a:xfrm>
            <a:custGeom>
              <a:avLst/>
              <a:gdLst/>
              <a:ahLst/>
              <a:cxnLst/>
              <a:rect l="l" t="t" r="r" b="b"/>
              <a:pathLst>
                <a:path w="50" h="3" extrusionOk="0">
                  <a:moveTo>
                    <a:pt x="0" y="2"/>
                  </a:moveTo>
                  <a:lnTo>
                    <a:pt x="0" y="2"/>
                  </a:lnTo>
                  <a:cubicBezTo>
                    <a:pt x="6" y="3"/>
                    <a:pt x="37" y="2"/>
                    <a:pt x="50" y="3"/>
                  </a:cubicBezTo>
                  <a:cubicBezTo>
                    <a:pt x="32" y="2"/>
                    <a:pt x="17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90" name="Google Shape;390;p17"/>
            <p:cNvSpPr/>
            <p:nvPr/>
          </p:nvSpPr>
          <p:spPr>
            <a:xfrm>
              <a:off x="6091238" y="2722563"/>
              <a:ext cx="95250" cy="7937"/>
            </a:xfrm>
            <a:custGeom>
              <a:avLst/>
              <a:gdLst/>
              <a:ahLst/>
              <a:cxnLst/>
              <a:rect l="l" t="t" r="r" b="b"/>
              <a:pathLst>
                <a:path w="49" h="4" extrusionOk="0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4" y="2"/>
                    <a:pt x="18" y="4"/>
                  </a:cubicBezTo>
                  <a:cubicBezTo>
                    <a:pt x="31" y="3"/>
                    <a:pt x="4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91" name="Google Shape;391;p17"/>
            <p:cNvSpPr/>
            <p:nvPr/>
          </p:nvSpPr>
          <p:spPr>
            <a:xfrm>
              <a:off x="6559550" y="2773363"/>
              <a:ext cx="80963" cy="3175"/>
            </a:xfrm>
            <a:custGeom>
              <a:avLst/>
              <a:gdLst/>
              <a:ahLst/>
              <a:cxnLst/>
              <a:rect l="l" t="t" r="r" b="b"/>
              <a:pathLst>
                <a:path w="42" h="1" extrusionOk="0">
                  <a:moveTo>
                    <a:pt x="0" y="1"/>
                  </a:moveTo>
                  <a:lnTo>
                    <a:pt x="0" y="1"/>
                  </a:lnTo>
                  <a:lnTo>
                    <a:pt x="8" y="1"/>
                  </a:lnTo>
                  <a:lnTo>
                    <a:pt x="42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92" name="Google Shape;392;p17"/>
            <p:cNvSpPr/>
            <p:nvPr/>
          </p:nvSpPr>
          <p:spPr>
            <a:xfrm>
              <a:off x="6640513" y="2806700"/>
              <a:ext cx="227013" cy="15875"/>
            </a:xfrm>
            <a:custGeom>
              <a:avLst/>
              <a:gdLst/>
              <a:ahLst/>
              <a:cxnLst/>
              <a:rect l="l" t="t" r="r" b="b"/>
              <a:pathLst>
                <a:path w="118" h="7" extrusionOk="0">
                  <a:moveTo>
                    <a:pt x="80" y="7"/>
                  </a:moveTo>
                  <a:lnTo>
                    <a:pt x="80" y="7"/>
                  </a:lnTo>
                  <a:cubicBezTo>
                    <a:pt x="118" y="5"/>
                    <a:pt x="19" y="3"/>
                    <a:pt x="85" y="1"/>
                  </a:cubicBezTo>
                  <a:cubicBezTo>
                    <a:pt x="0" y="0"/>
                    <a:pt x="92" y="4"/>
                    <a:pt x="29" y="4"/>
                  </a:cubicBezTo>
                  <a:cubicBezTo>
                    <a:pt x="66" y="4"/>
                    <a:pt x="84" y="6"/>
                    <a:pt x="80" y="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93" name="Google Shape;393;p17"/>
            <p:cNvSpPr/>
            <p:nvPr/>
          </p:nvSpPr>
          <p:spPr>
            <a:xfrm>
              <a:off x="6661150" y="2814638"/>
              <a:ext cx="34925" cy="1587"/>
            </a:xfrm>
            <a:custGeom>
              <a:avLst/>
              <a:gdLst/>
              <a:ahLst/>
              <a:cxnLst/>
              <a:rect l="l" t="t" r="r" b="b"/>
              <a:pathLst>
                <a:path w="18" h="1" extrusionOk="0">
                  <a:moveTo>
                    <a:pt x="18" y="1"/>
                  </a:moveTo>
                  <a:lnTo>
                    <a:pt x="18" y="1"/>
                  </a:lnTo>
                  <a:lnTo>
                    <a:pt x="0" y="0"/>
                  </a:lnTo>
                  <a:lnTo>
                    <a:pt x="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94" name="Google Shape;394;p17"/>
            <p:cNvSpPr/>
            <p:nvPr/>
          </p:nvSpPr>
          <p:spPr>
            <a:xfrm>
              <a:off x="5661025" y="2789238"/>
              <a:ext cx="23813" cy="1587"/>
            </a:xfrm>
            <a:custGeom>
              <a:avLst/>
              <a:gdLst/>
              <a:ahLst/>
              <a:cxnLst/>
              <a:rect l="l" t="t" r="r" b="b"/>
              <a:pathLst>
                <a:path w="13" h="1" extrusionOk="0">
                  <a:moveTo>
                    <a:pt x="0" y="1"/>
                  </a:moveTo>
                  <a:lnTo>
                    <a:pt x="0" y="1"/>
                  </a:lnTo>
                  <a:lnTo>
                    <a:pt x="13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95" name="Google Shape;395;p17"/>
            <p:cNvSpPr/>
            <p:nvPr/>
          </p:nvSpPr>
          <p:spPr>
            <a:xfrm>
              <a:off x="6162675" y="2814638"/>
              <a:ext cx="258763" cy="7937"/>
            </a:xfrm>
            <a:custGeom>
              <a:avLst/>
              <a:gdLst/>
              <a:ahLst/>
              <a:cxnLst/>
              <a:rect l="l" t="t" r="r" b="b"/>
              <a:pathLst>
                <a:path w="135" h="4" extrusionOk="0">
                  <a:moveTo>
                    <a:pt x="77" y="2"/>
                  </a:moveTo>
                  <a:lnTo>
                    <a:pt x="77" y="2"/>
                  </a:lnTo>
                  <a:lnTo>
                    <a:pt x="135" y="0"/>
                  </a:lnTo>
                  <a:cubicBezTo>
                    <a:pt x="96" y="1"/>
                    <a:pt x="0" y="1"/>
                    <a:pt x="6" y="4"/>
                  </a:cubicBezTo>
                  <a:cubicBezTo>
                    <a:pt x="37" y="4"/>
                    <a:pt x="75" y="4"/>
                    <a:pt x="90" y="3"/>
                  </a:cubicBezTo>
                  <a:lnTo>
                    <a:pt x="77" y="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96" name="Google Shape;396;p17"/>
            <p:cNvSpPr/>
            <p:nvPr/>
          </p:nvSpPr>
          <p:spPr>
            <a:xfrm>
              <a:off x="5019675" y="2713038"/>
              <a:ext cx="73025" cy="4762"/>
            </a:xfrm>
            <a:custGeom>
              <a:avLst/>
              <a:gdLst/>
              <a:ahLst/>
              <a:cxnLst/>
              <a:rect l="l" t="t" r="r" b="b"/>
              <a:pathLst>
                <a:path w="38" h="2" extrusionOk="0">
                  <a:moveTo>
                    <a:pt x="13" y="1"/>
                  </a:moveTo>
                  <a:lnTo>
                    <a:pt x="13" y="1"/>
                  </a:lnTo>
                  <a:lnTo>
                    <a:pt x="38" y="0"/>
                  </a:lnTo>
                  <a:lnTo>
                    <a:pt x="7" y="0"/>
                  </a:lnTo>
                  <a:cubicBezTo>
                    <a:pt x="16" y="0"/>
                    <a:pt x="0" y="2"/>
                    <a:pt x="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97" name="Google Shape;397;p17"/>
            <p:cNvSpPr/>
            <p:nvPr/>
          </p:nvSpPr>
          <p:spPr>
            <a:xfrm>
              <a:off x="5021263" y="2713038"/>
              <a:ext cx="11113" cy="0"/>
            </a:xfrm>
            <a:custGeom>
              <a:avLst/>
              <a:gdLst/>
              <a:ahLst/>
              <a:cxnLst/>
              <a:rect l="l" t="t" r="r" b="b"/>
              <a:pathLst>
                <a:path w="6" h="120000" extrusionOk="0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98" name="Google Shape;398;p17"/>
            <p:cNvSpPr/>
            <p:nvPr/>
          </p:nvSpPr>
          <p:spPr>
            <a:xfrm>
              <a:off x="5864225" y="2784475"/>
              <a:ext cx="101600" cy="4762"/>
            </a:xfrm>
            <a:custGeom>
              <a:avLst/>
              <a:gdLst/>
              <a:ahLst/>
              <a:cxnLst/>
              <a:rect l="l" t="t" r="r" b="b"/>
              <a:pathLst>
                <a:path w="53" h="2" extrusionOk="0">
                  <a:moveTo>
                    <a:pt x="3" y="2"/>
                  </a:moveTo>
                  <a:lnTo>
                    <a:pt x="3" y="2"/>
                  </a:lnTo>
                  <a:cubicBezTo>
                    <a:pt x="21" y="2"/>
                    <a:pt x="36" y="2"/>
                    <a:pt x="53" y="1"/>
                  </a:cubicBezTo>
                  <a:cubicBezTo>
                    <a:pt x="46" y="1"/>
                    <a:pt x="0" y="0"/>
                    <a:pt x="3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99" name="Google Shape;399;p17"/>
            <p:cNvSpPr/>
            <p:nvPr/>
          </p:nvSpPr>
          <p:spPr>
            <a:xfrm>
              <a:off x="4703763" y="2722563"/>
              <a:ext cx="84138" cy="1587"/>
            </a:xfrm>
            <a:custGeom>
              <a:avLst/>
              <a:gdLst/>
              <a:ahLst/>
              <a:cxnLst/>
              <a:rect l="l" t="t" r="r" b="b"/>
              <a:pathLst>
                <a:path w="44" h="1" extrusionOk="0">
                  <a:moveTo>
                    <a:pt x="3" y="1"/>
                  </a:moveTo>
                  <a:lnTo>
                    <a:pt x="3" y="1"/>
                  </a:lnTo>
                  <a:lnTo>
                    <a:pt x="44" y="0"/>
                  </a:lnTo>
                  <a:lnTo>
                    <a:pt x="0" y="0"/>
                  </a:lnTo>
                  <a:lnTo>
                    <a:pt x="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00" name="Google Shape;400;p17"/>
            <p:cNvSpPr/>
            <p:nvPr/>
          </p:nvSpPr>
          <p:spPr>
            <a:xfrm>
              <a:off x="4264025" y="2713038"/>
              <a:ext cx="77788" cy="4762"/>
            </a:xfrm>
            <a:custGeom>
              <a:avLst/>
              <a:gdLst/>
              <a:ahLst/>
              <a:cxnLst/>
              <a:rect l="l" t="t" r="r" b="b"/>
              <a:pathLst>
                <a:path w="41" h="2" extrusionOk="0">
                  <a:moveTo>
                    <a:pt x="41" y="1"/>
                  </a:moveTo>
                  <a:lnTo>
                    <a:pt x="41" y="1"/>
                  </a:lnTo>
                  <a:lnTo>
                    <a:pt x="34" y="0"/>
                  </a:lnTo>
                  <a:lnTo>
                    <a:pt x="0" y="1"/>
                  </a:lnTo>
                  <a:lnTo>
                    <a:pt x="7" y="2"/>
                  </a:lnTo>
                  <a:lnTo>
                    <a:pt x="4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01" name="Google Shape;401;p17"/>
            <p:cNvSpPr/>
            <p:nvPr/>
          </p:nvSpPr>
          <p:spPr>
            <a:xfrm>
              <a:off x="4800600" y="2822575"/>
              <a:ext cx="117475" cy="7937"/>
            </a:xfrm>
            <a:custGeom>
              <a:avLst/>
              <a:gdLst/>
              <a:ahLst/>
              <a:cxnLst/>
              <a:rect l="l" t="t" r="r" b="b"/>
              <a:pathLst>
                <a:path w="61" h="3" extrusionOk="0">
                  <a:moveTo>
                    <a:pt x="11" y="2"/>
                  </a:moveTo>
                  <a:lnTo>
                    <a:pt x="11" y="2"/>
                  </a:lnTo>
                  <a:cubicBezTo>
                    <a:pt x="39" y="3"/>
                    <a:pt x="61" y="0"/>
                    <a:pt x="54" y="0"/>
                  </a:cubicBezTo>
                  <a:lnTo>
                    <a:pt x="0" y="0"/>
                  </a:lnTo>
                  <a:cubicBezTo>
                    <a:pt x="13" y="2"/>
                    <a:pt x="15" y="0"/>
                    <a:pt x="46" y="0"/>
                  </a:cubicBezTo>
                  <a:lnTo>
                    <a:pt x="11" y="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02" name="Google Shape;402;p17"/>
            <p:cNvSpPr/>
            <p:nvPr/>
          </p:nvSpPr>
          <p:spPr>
            <a:xfrm>
              <a:off x="187325" y="2714625"/>
              <a:ext cx="1925638" cy="31750"/>
            </a:xfrm>
            <a:custGeom>
              <a:avLst/>
              <a:gdLst/>
              <a:ahLst/>
              <a:cxnLst/>
              <a:rect l="l" t="t" r="r" b="b"/>
              <a:pathLst>
                <a:path w="1004" h="14" extrusionOk="0">
                  <a:moveTo>
                    <a:pt x="746" y="6"/>
                  </a:moveTo>
                  <a:lnTo>
                    <a:pt x="746" y="6"/>
                  </a:lnTo>
                  <a:cubicBezTo>
                    <a:pt x="758" y="5"/>
                    <a:pt x="817" y="5"/>
                    <a:pt x="820" y="7"/>
                  </a:cubicBezTo>
                  <a:cubicBezTo>
                    <a:pt x="812" y="7"/>
                    <a:pt x="780" y="8"/>
                    <a:pt x="800" y="8"/>
                  </a:cubicBezTo>
                  <a:lnTo>
                    <a:pt x="847" y="5"/>
                  </a:lnTo>
                  <a:cubicBezTo>
                    <a:pt x="909" y="7"/>
                    <a:pt x="800" y="10"/>
                    <a:pt x="769" y="11"/>
                  </a:cubicBezTo>
                  <a:cubicBezTo>
                    <a:pt x="832" y="11"/>
                    <a:pt x="851" y="9"/>
                    <a:pt x="918" y="9"/>
                  </a:cubicBezTo>
                  <a:cubicBezTo>
                    <a:pt x="899" y="9"/>
                    <a:pt x="886" y="8"/>
                    <a:pt x="876" y="7"/>
                  </a:cubicBezTo>
                  <a:cubicBezTo>
                    <a:pt x="873" y="5"/>
                    <a:pt x="936" y="6"/>
                    <a:pt x="981" y="5"/>
                  </a:cubicBezTo>
                  <a:cubicBezTo>
                    <a:pt x="952" y="4"/>
                    <a:pt x="969" y="3"/>
                    <a:pt x="989" y="2"/>
                  </a:cubicBezTo>
                  <a:cubicBezTo>
                    <a:pt x="993" y="2"/>
                    <a:pt x="996" y="2"/>
                    <a:pt x="997" y="2"/>
                  </a:cubicBezTo>
                  <a:lnTo>
                    <a:pt x="1004" y="2"/>
                  </a:lnTo>
                  <a:lnTo>
                    <a:pt x="999" y="2"/>
                  </a:lnTo>
                  <a:cubicBezTo>
                    <a:pt x="999" y="1"/>
                    <a:pt x="998" y="1"/>
                    <a:pt x="994" y="1"/>
                  </a:cubicBezTo>
                  <a:cubicBezTo>
                    <a:pt x="957" y="1"/>
                    <a:pt x="928" y="0"/>
                    <a:pt x="904" y="0"/>
                  </a:cubicBezTo>
                  <a:cubicBezTo>
                    <a:pt x="928" y="3"/>
                    <a:pt x="822" y="1"/>
                    <a:pt x="791" y="2"/>
                  </a:cubicBezTo>
                  <a:lnTo>
                    <a:pt x="756" y="2"/>
                  </a:lnTo>
                  <a:lnTo>
                    <a:pt x="743" y="2"/>
                  </a:lnTo>
                  <a:cubicBezTo>
                    <a:pt x="740" y="2"/>
                    <a:pt x="744" y="1"/>
                    <a:pt x="764" y="1"/>
                  </a:cubicBezTo>
                  <a:cubicBezTo>
                    <a:pt x="747" y="1"/>
                    <a:pt x="692" y="1"/>
                    <a:pt x="697" y="2"/>
                  </a:cubicBezTo>
                  <a:lnTo>
                    <a:pt x="570" y="3"/>
                  </a:lnTo>
                  <a:cubicBezTo>
                    <a:pt x="566" y="3"/>
                    <a:pt x="562" y="2"/>
                    <a:pt x="559" y="2"/>
                  </a:cubicBezTo>
                  <a:cubicBezTo>
                    <a:pt x="554" y="2"/>
                    <a:pt x="554" y="3"/>
                    <a:pt x="554" y="3"/>
                  </a:cubicBezTo>
                  <a:lnTo>
                    <a:pt x="0" y="4"/>
                  </a:lnTo>
                  <a:lnTo>
                    <a:pt x="79" y="5"/>
                  </a:lnTo>
                  <a:cubicBezTo>
                    <a:pt x="37" y="8"/>
                    <a:pt x="125" y="6"/>
                    <a:pt x="113" y="8"/>
                  </a:cubicBezTo>
                  <a:cubicBezTo>
                    <a:pt x="94" y="9"/>
                    <a:pt x="66" y="9"/>
                    <a:pt x="49" y="8"/>
                  </a:cubicBezTo>
                  <a:cubicBezTo>
                    <a:pt x="43" y="9"/>
                    <a:pt x="67" y="10"/>
                    <a:pt x="64" y="12"/>
                  </a:cubicBezTo>
                  <a:cubicBezTo>
                    <a:pt x="134" y="13"/>
                    <a:pt x="145" y="7"/>
                    <a:pt x="213" y="8"/>
                  </a:cubicBezTo>
                  <a:cubicBezTo>
                    <a:pt x="210" y="10"/>
                    <a:pt x="189" y="11"/>
                    <a:pt x="234" y="11"/>
                  </a:cubicBezTo>
                  <a:lnTo>
                    <a:pt x="223" y="11"/>
                  </a:lnTo>
                  <a:cubicBezTo>
                    <a:pt x="294" y="9"/>
                    <a:pt x="278" y="14"/>
                    <a:pt x="324" y="10"/>
                  </a:cubicBezTo>
                  <a:lnTo>
                    <a:pt x="322" y="12"/>
                  </a:lnTo>
                  <a:cubicBezTo>
                    <a:pt x="355" y="11"/>
                    <a:pt x="418" y="11"/>
                    <a:pt x="454" y="10"/>
                  </a:cubicBezTo>
                  <a:lnTo>
                    <a:pt x="452" y="11"/>
                  </a:lnTo>
                  <a:cubicBezTo>
                    <a:pt x="551" y="8"/>
                    <a:pt x="508" y="10"/>
                    <a:pt x="620" y="9"/>
                  </a:cubicBezTo>
                  <a:lnTo>
                    <a:pt x="568" y="11"/>
                  </a:lnTo>
                  <a:cubicBezTo>
                    <a:pt x="607" y="12"/>
                    <a:pt x="616" y="10"/>
                    <a:pt x="643" y="10"/>
                  </a:cubicBezTo>
                  <a:cubicBezTo>
                    <a:pt x="641" y="10"/>
                    <a:pt x="648" y="12"/>
                    <a:pt x="622" y="12"/>
                  </a:cubicBezTo>
                  <a:lnTo>
                    <a:pt x="758" y="8"/>
                  </a:lnTo>
                  <a:cubicBezTo>
                    <a:pt x="790" y="7"/>
                    <a:pt x="751" y="7"/>
                    <a:pt x="746" y="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03" name="Google Shape;403;p17"/>
            <p:cNvSpPr/>
            <p:nvPr/>
          </p:nvSpPr>
          <p:spPr>
            <a:xfrm>
              <a:off x="1947862" y="2735263"/>
              <a:ext cx="47625" cy="0"/>
            </a:xfrm>
            <a:custGeom>
              <a:avLst/>
              <a:gdLst/>
              <a:ahLst/>
              <a:cxnLst/>
              <a:rect l="l" t="t" r="r" b="b"/>
              <a:pathLst>
                <a:path w="25" h="120000" extrusionOk="0">
                  <a:moveTo>
                    <a:pt x="0" y="0"/>
                  </a:moveTo>
                  <a:lnTo>
                    <a:pt x="0" y="0"/>
                  </a:lnTo>
                  <a:lnTo>
                    <a:pt x="2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04" name="Google Shape;404;p17"/>
            <p:cNvSpPr/>
            <p:nvPr/>
          </p:nvSpPr>
          <p:spPr>
            <a:xfrm>
              <a:off x="112712" y="2724150"/>
              <a:ext cx="74613" cy="0"/>
            </a:xfrm>
            <a:custGeom>
              <a:avLst/>
              <a:gdLst/>
              <a:ahLst/>
              <a:cxnLst/>
              <a:rect l="l" t="t" r="r" b="b"/>
              <a:pathLst>
                <a:path w="39" h="120000" extrusionOk="0">
                  <a:moveTo>
                    <a:pt x="0" y="0"/>
                  </a:moveTo>
                  <a:lnTo>
                    <a:pt x="0" y="0"/>
                  </a:lnTo>
                  <a:lnTo>
                    <a:pt x="39" y="0"/>
                  </a:lnTo>
                  <a:cubicBezTo>
                    <a:pt x="27" y="0"/>
                    <a:pt x="14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05" name="Google Shape;405;p17"/>
            <p:cNvSpPr/>
            <p:nvPr/>
          </p:nvSpPr>
          <p:spPr>
            <a:xfrm>
              <a:off x="2187575" y="2717800"/>
              <a:ext cx="176213" cy="6350"/>
            </a:xfrm>
            <a:custGeom>
              <a:avLst/>
              <a:gdLst/>
              <a:ahLst/>
              <a:cxnLst/>
              <a:rect l="l" t="t" r="r" b="b"/>
              <a:pathLst>
                <a:path w="92" h="3" extrusionOk="0">
                  <a:moveTo>
                    <a:pt x="71" y="3"/>
                  </a:moveTo>
                  <a:lnTo>
                    <a:pt x="71" y="3"/>
                  </a:lnTo>
                  <a:cubicBezTo>
                    <a:pt x="47" y="2"/>
                    <a:pt x="88" y="1"/>
                    <a:pt x="92" y="0"/>
                  </a:cubicBezTo>
                  <a:lnTo>
                    <a:pt x="8" y="1"/>
                  </a:lnTo>
                  <a:cubicBezTo>
                    <a:pt x="8" y="1"/>
                    <a:pt x="0" y="2"/>
                    <a:pt x="2" y="3"/>
                  </a:cubicBezTo>
                  <a:lnTo>
                    <a:pt x="71" y="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06" name="Google Shape;406;p17"/>
            <p:cNvSpPr/>
            <p:nvPr/>
          </p:nvSpPr>
          <p:spPr>
            <a:xfrm>
              <a:off x="2112962" y="2714625"/>
              <a:ext cx="90488" cy="4762"/>
            </a:xfrm>
            <a:custGeom>
              <a:avLst/>
              <a:gdLst/>
              <a:ahLst/>
              <a:cxnLst/>
              <a:rect l="l" t="t" r="r" b="b"/>
              <a:pathLst>
                <a:path w="47" h="2" extrusionOk="0">
                  <a:moveTo>
                    <a:pt x="22" y="0"/>
                  </a:moveTo>
                  <a:lnTo>
                    <a:pt x="22" y="0"/>
                  </a:lnTo>
                  <a:cubicBezTo>
                    <a:pt x="19" y="1"/>
                    <a:pt x="11" y="1"/>
                    <a:pt x="0" y="2"/>
                  </a:cubicBezTo>
                  <a:lnTo>
                    <a:pt x="47" y="2"/>
                  </a:lnTo>
                  <a:cubicBezTo>
                    <a:pt x="47" y="1"/>
                    <a:pt x="41" y="0"/>
                    <a:pt x="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07" name="Google Shape;407;p17"/>
            <p:cNvSpPr/>
            <p:nvPr/>
          </p:nvSpPr>
          <p:spPr>
            <a:xfrm>
              <a:off x="2101850" y="2811463"/>
              <a:ext cx="71438" cy="3175"/>
            </a:xfrm>
            <a:custGeom>
              <a:avLst/>
              <a:gdLst/>
              <a:ahLst/>
              <a:cxnLst/>
              <a:rect l="l" t="t" r="r" b="b"/>
              <a:pathLst>
                <a:path w="37" h="1" extrusionOk="0">
                  <a:moveTo>
                    <a:pt x="37" y="0"/>
                  </a:moveTo>
                  <a:lnTo>
                    <a:pt x="37" y="0"/>
                  </a:lnTo>
                  <a:lnTo>
                    <a:pt x="22" y="1"/>
                  </a:lnTo>
                  <a:lnTo>
                    <a:pt x="0" y="1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08" name="Google Shape;408;p17"/>
            <p:cNvSpPr/>
            <p:nvPr/>
          </p:nvSpPr>
          <p:spPr>
            <a:xfrm>
              <a:off x="1724025" y="2805113"/>
              <a:ext cx="120650" cy="4762"/>
            </a:xfrm>
            <a:custGeom>
              <a:avLst/>
              <a:gdLst/>
              <a:ahLst/>
              <a:cxnLst/>
              <a:rect l="l" t="t" r="r" b="b"/>
              <a:pathLst>
                <a:path w="63" h="2" extrusionOk="0">
                  <a:moveTo>
                    <a:pt x="0" y="0"/>
                  </a:moveTo>
                  <a:lnTo>
                    <a:pt x="0" y="0"/>
                  </a:lnTo>
                  <a:cubicBezTo>
                    <a:pt x="18" y="2"/>
                    <a:pt x="52" y="1"/>
                    <a:pt x="63" y="0"/>
                  </a:cubicBezTo>
                  <a:cubicBezTo>
                    <a:pt x="24" y="0"/>
                    <a:pt x="41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09" name="Google Shape;409;p17"/>
            <p:cNvSpPr/>
            <p:nvPr/>
          </p:nvSpPr>
          <p:spPr>
            <a:xfrm>
              <a:off x="1744662" y="2833688"/>
              <a:ext cx="73025" cy="3175"/>
            </a:xfrm>
            <a:custGeom>
              <a:avLst/>
              <a:gdLst/>
              <a:ahLst/>
              <a:cxnLst/>
              <a:rect l="l" t="t" r="r" b="b"/>
              <a:pathLst>
                <a:path w="38" h="1" extrusionOk="0">
                  <a:moveTo>
                    <a:pt x="38" y="0"/>
                  </a:moveTo>
                  <a:lnTo>
                    <a:pt x="38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10" name="Google Shape;410;p17"/>
            <p:cNvSpPr/>
            <p:nvPr/>
          </p:nvSpPr>
          <p:spPr>
            <a:xfrm>
              <a:off x="-474663" y="2741613"/>
              <a:ext cx="34925" cy="0"/>
            </a:xfrm>
            <a:custGeom>
              <a:avLst/>
              <a:gdLst/>
              <a:ahLst/>
              <a:cxnLst/>
              <a:rect l="l" t="t" r="r" b="b"/>
              <a:pathLst>
                <a:path w="18" h="120000" extrusionOk="0">
                  <a:moveTo>
                    <a:pt x="18" y="0"/>
                  </a:move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11" name="Google Shape;411;p17"/>
            <p:cNvSpPr/>
            <p:nvPr/>
          </p:nvSpPr>
          <p:spPr>
            <a:xfrm>
              <a:off x="-947738" y="2725738"/>
              <a:ext cx="1239838" cy="19050"/>
            </a:xfrm>
            <a:custGeom>
              <a:avLst/>
              <a:gdLst/>
              <a:ahLst/>
              <a:cxnLst/>
              <a:rect l="l" t="t" r="r" b="b"/>
              <a:pathLst>
                <a:path w="647" h="8" extrusionOk="0">
                  <a:moveTo>
                    <a:pt x="588" y="5"/>
                  </a:moveTo>
                  <a:lnTo>
                    <a:pt x="588" y="5"/>
                  </a:lnTo>
                  <a:cubicBezTo>
                    <a:pt x="499" y="3"/>
                    <a:pt x="647" y="3"/>
                    <a:pt x="619" y="0"/>
                  </a:cubicBezTo>
                  <a:lnTo>
                    <a:pt x="570" y="1"/>
                  </a:lnTo>
                  <a:lnTo>
                    <a:pt x="574" y="0"/>
                  </a:lnTo>
                  <a:lnTo>
                    <a:pt x="515" y="1"/>
                  </a:lnTo>
                  <a:cubicBezTo>
                    <a:pt x="527" y="2"/>
                    <a:pt x="536" y="2"/>
                    <a:pt x="533" y="3"/>
                  </a:cubicBezTo>
                  <a:cubicBezTo>
                    <a:pt x="454" y="3"/>
                    <a:pt x="508" y="2"/>
                    <a:pt x="450" y="0"/>
                  </a:cubicBezTo>
                  <a:lnTo>
                    <a:pt x="361" y="0"/>
                  </a:lnTo>
                  <a:lnTo>
                    <a:pt x="368" y="0"/>
                  </a:lnTo>
                  <a:cubicBezTo>
                    <a:pt x="361" y="0"/>
                    <a:pt x="357" y="0"/>
                    <a:pt x="355" y="0"/>
                  </a:cubicBezTo>
                  <a:lnTo>
                    <a:pt x="55" y="1"/>
                  </a:lnTo>
                  <a:cubicBezTo>
                    <a:pt x="0" y="3"/>
                    <a:pt x="85" y="4"/>
                    <a:pt x="45" y="6"/>
                  </a:cubicBezTo>
                  <a:cubicBezTo>
                    <a:pt x="108" y="6"/>
                    <a:pt x="202" y="8"/>
                    <a:pt x="207" y="5"/>
                  </a:cubicBezTo>
                  <a:cubicBezTo>
                    <a:pt x="205" y="5"/>
                    <a:pt x="201" y="6"/>
                    <a:pt x="214" y="6"/>
                  </a:cubicBezTo>
                  <a:lnTo>
                    <a:pt x="250" y="4"/>
                  </a:lnTo>
                  <a:lnTo>
                    <a:pt x="216" y="3"/>
                  </a:lnTo>
                  <a:cubicBezTo>
                    <a:pt x="252" y="1"/>
                    <a:pt x="371" y="1"/>
                    <a:pt x="393" y="3"/>
                  </a:cubicBezTo>
                  <a:cubicBezTo>
                    <a:pt x="325" y="4"/>
                    <a:pt x="359" y="6"/>
                    <a:pt x="265" y="5"/>
                  </a:cubicBezTo>
                  <a:cubicBezTo>
                    <a:pt x="269" y="6"/>
                    <a:pt x="286" y="7"/>
                    <a:pt x="265" y="7"/>
                  </a:cubicBezTo>
                  <a:cubicBezTo>
                    <a:pt x="375" y="6"/>
                    <a:pt x="474" y="8"/>
                    <a:pt x="588" y="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12" name="Google Shape;412;p17"/>
            <p:cNvSpPr/>
            <p:nvPr/>
          </p:nvSpPr>
          <p:spPr>
            <a:xfrm>
              <a:off x="-1944688" y="2741613"/>
              <a:ext cx="4763" cy="0"/>
            </a:xfrm>
            <a:custGeom>
              <a:avLst/>
              <a:gdLst/>
              <a:ahLst/>
              <a:cxnLst/>
              <a:rect l="l" t="t" r="r" b="b"/>
              <a:pathLst>
                <a:path w="2" h="120000" extrusionOk="0">
                  <a:moveTo>
                    <a:pt x="1" y="0"/>
                  </a:moveTo>
                  <a:lnTo>
                    <a:pt x="1" y="0"/>
                  </a:lnTo>
                  <a:lnTo>
                    <a:pt x="2" y="0"/>
                  </a:ln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13" name="Google Shape;413;p17"/>
            <p:cNvSpPr/>
            <p:nvPr/>
          </p:nvSpPr>
          <p:spPr>
            <a:xfrm>
              <a:off x="-1939925" y="2735263"/>
              <a:ext cx="173038" cy="6350"/>
            </a:xfrm>
            <a:custGeom>
              <a:avLst/>
              <a:gdLst/>
              <a:ahLst/>
              <a:cxnLst/>
              <a:rect l="l" t="t" r="r" b="b"/>
              <a:pathLst>
                <a:path w="90" h="3" extrusionOk="0">
                  <a:moveTo>
                    <a:pt x="36" y="3"/>
                  </a:moveTo>
                  <a:lnTo>
                    <a:pt x="36" y="3"/>
                  </a:lnTo>
                  <a:lnTo>
                    <a:pt x="90" y="0"/>
                  </a:lnTo>
                  <a:lnTo>
                    <a:pt x="6" y="1"/>
                  </a:lnTo>
                  <a:lnTo>
                    <a:pt x="0" y="3"/>
                  </a:lnTo>
                  <a:cubicBezTo>
                    <a:pt x="8" y="2"/>
                    <a:pt x="37" y="1"/>
                    <a:pt x="48" y="2"/>
                  </a:cubicBezTo>
                  <a:lnTo>
                    <a:pt x="36" y="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14" name="Google Shape;414;p17"/>
            <p:cNvSpPr/>
            <p:nvPr/>
          </p:nvSpPr>
          <p:spPr>
            <a:xfrm>
              <a:off x="-1773238" y="2733675"/>
              <a:ext cx="123825" cy="12700"/>
            </a:xfrm>
            <a:custGeom>
              <a:avLst/>
              <a:gdLst/>
              <a:ahLst/>
              <a:cxnLst/>
              <a:rect l="l" t="t" r="r" b="b"/>
              <a:pathLst>
                <a:path w="65" h="6" extrusionOk="0">
                  <a:moveTo>
                    <a:pt x="65" y="0"/>
                  </a:moveTo>
                  <a:lnTo>
                    <a:pt x="65" y="0"/>
                  </a:lnTo>
                  <a:cubicBezTo>
                    <a:pt x="22" y="1"/>
                    <a:pt x="25" y="3"/>
                    <a:pt x="48" y="4"/>
                  </a:cubicBezTo>
                  <a:cubicBezTo>
                    <a:pt x="8" y="5"/>
                    <a:pt x="27" y="1"/>
                    <a:pt x="0" y="4"/>
                  </a:cubicBezTo>
                  <a:cubicBezTo>
                    <a:pt x="1" y="6"/>
                    <a:pt x="50" y="5"/>
                    <a:pt x="61" y="4"/>
                  </a:cubicBezTo>
                  <a:lnTo>
                    <a:pt x="6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15" name="Google Shape;415;p17"/>
            <p:cNvSpPr/>
            <p:nvPr/>
          </p:nvSpPr>
          <p:spPr>
            <a:xfrm>
              <a:off x="-1057275" y="2735263"/>
              <a:ext cx="57150" cy="3175"/>
            </a:xfrm>
            <a:custGeom>
              <a:avLst/>
              <a:gdLst/>
              <a:ahLst/>
              <a:cxnLst/>
              <a:rect l="l" t="t" r="r" b="b"/>
              <a:pathLst>
                <a:path w="30" h="1" extrusionOk="0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30" y="1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16" name="Google Shape;416;p17"/>
            <p:cNvSpPr/>
            <p:nvPr/>
          </p:nvSpPr>
          <p:spPr>
            <a:xfrm>
              <a:off x="-1116013" y="2738438"/>
              <a:ext cx="58738" cy="3175"/>
            </a:xfrm>
            <a:custGeom>
              <a:avLst/>
              <a:gdLst/>
              <a:ahLst/>
              <a:cxnLst/>
              <a:rect l="l" t="t" r="r" b="b"/>
              <a:pathLst>
                <a:path w="30" h="2" extrusionOk="0">
                  <a:moveTo>
                    <a:pt x="30" y="0"/>
                  </a:moveTo>
                  <a:lnTo>
                    <a:pt x="30" y="0"/>
                  </a:lnTo>
                  <a:lnTo>
                    <a:pt x="0" y="0"/>
                  </a:lnTo>
                  <a:cubicBezTo>
                    <a:pt x="2" y="0"/>
                    <a:pt x="4" y="1"/>
                    <a:pt x="9" y="2"/>
                  </a:cubicBezTo>
                  <a:lnTo>
                    <a:pt x="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17" name="Google Shape;417;p17"/>
            <p:cNvSpPr/>
            <p:nvPr/>
          </p:nvSpPr>
          <p:spPr>
            <a:xfrm>
              <a:off x="-1349375" y="2735263"/>
              <a:ext cx="84138" cy="0"/>
            </a:xfrm>
            <a:custGeom>
              <a:avLst/>
              <a:gdLst/>
              <a:ahLst/>
              <a:cxnLst/>
              <a:rect l="l" t="t" r="r" b="b"/>
              <a:pathLst>
                <a:path w="44" h="120000" extrusionOk="0">
                  <a:moveTo>
                    <a:pt x="44" y="0"/>
                  </a:moveTo>
                  <a:lnTo>
                    <a:pt x="44" y="0"/>
                  </a:lnTo>
                  <a:lnTo>
                    <a:pt x="0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18" name="Google Shape;418;p17"/>
            <p:cNvSpPr/>
            <p:nvPr/>
          </p:nvSpPr>
          <p:spPr>
            <a:xfrm>
              <a:off x="-1265238" y="2735263"/>
              <a:ext cx="65088" cy="3175"/>
            </a:xfrm>
            <a:custGeom>
              <a:avLst/>
              <a:gdLst/>
              <a:ahLst/>
              <a:cxnLst/>
              <a:rect l="l" t="t" r="r" b="b"/>
              <a:pathLst>
                <a:path w="34" h="1" extrusionOk="0">
                  <a:moveTo>
                    <a:pt x="34" y="1"/>
                  </a:moveTo>
                  <a:lnTo>
                    <a:pt x="34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3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19" name="Google Shape;419;p17"/>
            <p:cNvSpPr/>
            <p:nvPr/>
          </p:nvSpPr>
          <p:spPr>
            <a:xfrm>
              <a:off x="-1219200" y="2728913"/>
              <a:ext cx="103188" cy="9525"/>
            </a:xfrm>
            <a:custGeom>
              <a:avLst/>
              <a:gdLst/>
              <a:ahLst/>
              <a:cxnLst/>
              <a:rect l="l" t="t" r="r" b="b"/>
              <a:pathLst>
                <a:path w="54" h="4" extrusionOk="0">
                  <a:moveTo>
                    <a:pt x="54" y="4"/>
                  </a:moveTo>
                  <a:lnTo>
                    <a:pt x="54" y="4"/>
                  </a:lnTo>
                  <a:cubicBezTo>
                    <a:pt x="49" y="2"/>
                    <a:pt x="43" y="0"/>
                    <a:pt x="0" y="1"/>
                  </a:cubicBezTo>
                  <a:lnTo>
                    <a:pt x="9" y="3"/>
                  </a:lnTo>
                  <a:lnTo>
                    <a:pt x="54" y="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20" name="Google Shape;420;p17"/>
            <p:cNvSpPr/>
            <p:nvPr/>
          </p:nvSpPr>
          <p:spPr>
            <a:xfrm>
              <a:off x="1225550" y="2830513"/>
              <a:ext cx="73025" cy="3175"/>
            </a:xfrm>
            <a:custGeom>
              <a:avLst/>
              <a:gdLst/>
              <a:ahLst/>
              <a:cxnLst/>
              <a:rect l="l" t="t" r="r" b="b"/>
              <a:pathLst>
                <a:path w="38" h="2" extrusionOk="0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4" y="2"/>
                  </a:lnTo>
                  <a:lnTo>
                    <a:pt x="38" y="1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21" name="Google Shape;421;p17"/>
            <p:cNvSpPr/>
            <p:nvPr/>
          </p:nvSpPr>
          <p:spPr>
            <a:xfrm>
              <a:off x="874712" y="2827338"/>
              <a:ext cx="39688" cy="3175"/>
            </a:xfrm>
            <a:custGeom>
              <a:avLst/>
              <a:gdLst/>
              <a:ahLst/>
              <a:cxnLst/>
              <a:rect l="l" t="t" r="r" b="b"/>
              <a:pathLst>
                <a:path w="21" h="1" extrusionOk="0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9" y="1"/>
                    <a:pt x="16" y="1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22" name="Google Shape;422;p17"/>
            <p:cNvSpPr/>
            <p:nvPr/>
          </p:nvSpPr>
          <p:spPr>
            <a:xfrm>
              <a:off x="417512" y="2827338"/>
              <a:ext cx="457200" cy="31750"/>
            </a:xfrm>
            <a:custGeom>
              <a:avLst/>
              <a:gdLst/>
              <a:ahLst/>
              <a:cxnLst/>
              <a:rect l="l" t="t" r="r" b="b"/>
              <a:pathLst>
                <a:path w="238" h="14" extrusionOk="0">
                  <a:moveTo>
                    <a:pt x="113" y="12"/>
                  </a:moveTo>
                  <a:lnTo>
                    <a:pt x="113" y="12"/>
                  </a:lnTo>
                  <a:cubicBezTo>
                    <a:pt x="73" y="10"/>
                    <a:pt x="168" y="9"/>
                    <a:pt x="94" y="9"/>
                  </a:cubicBezTo>
                  <a:cubicBezTo>
                    <a:pt x="88" y="7"/>
                    <a:pt x="122" y="5"/>
                    <a:pt x="157" y="6"/>
                  </a:cubicBezTo>
                  <a:cubicBezTo>
                    <a:pt x="155" y="7"/>
                    <a:pt x="123" y="7"/>
                    <a:pt x="145" y="8"/>
                  </a:cubicBezTo>
                  <a:cubicBezTo>
                    <a:pt x="168" y="7"/>
                    <a:pt x="177" y="8"/>
                    <a:pt x="169" y="6"/>
                  </a:cubicBezTo>
                  <a:cubicBezTo>
                    <a:pt x="208" y="4"/>
                    <a:pt x="212" y="3"/>
                    <a:pt x="238" y="1"/>
                  </a:cubicBezTo>
                  <a:cubicBezTo>
                    <a:pt x="191" y="2"/>
                    <a:pt x="92" y="0"/>
                    <a:pt x="32" y="3"/>
                  </a:cubicBezTo>
                  <a:cubicBezTo>
                    <a:pt x="0" y="6"/>
                    <a:pt x="20" y="9"/>
                    <a:pt x="19" y="13"/>
                  </a:cubicBezTo>
                  <a:cubicBezTo>
                    <a:pt x="24" y="14"/>
                    <a:pt x="110" y="14"/>
                    <a:pt x="113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23" name="Google Shape;423;p17"/>
            <p:cNvSpPr/>
            <p:nvPr/>
          </p:nvSpPr>
          <p:spPr>
            <a:xfrm>
              <a:off x="755650" y="2859087"/>
              <a:ext cx="68263" cy="4762"/>
            </a:xfrm>
            <a:custGeom>
              <a:avLst/>
              <a:gdLst/>
              <a:ahLst/>
              <a:cxnLst/>
              <a:rect l="l" t="t" r="r" b="b"/>
              <a:pathLst>
                <a:path w="36" h="2" extrusionOk="0">
                  <a:moveTo>
                    <a:pt x="0" y="1"/>
                  </a:moveTo>
                  <a:lnTo>
                    <a:pt x="0" y="1"/>
                  </a:lnTo>
                  <a:cubicBezTo>
                    <a:pt x="19" y="2"/>
                    <a:pt x="24" y="1"/>
                    <a:pt x="36" y="1"/>
                  </a:cubicBezTo>
                  <a:cubicBezTo>
                    <a:pt x="33" y="0"/>
                    <a:pt x="15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24" name="Google Shape;424;p17"/>
            <p:cNvSpPr/>
            <p:nvPr/>
          </p:nvSpPr>
          <p:spPr>
            <a:xfrm>
              <a:off x="-133350" y="2798763"/>
              <a:ext cx="111125" cy="4762"/>
            </a:xfrm>
            <a:custGeom>
              <a:avLst/>
              <a:gdLst/>
              <a:ahLst/>
              <a:cxnLst/>
              <a:rect l="l" t="t" r="r" b="b"/>
              <a:pathLst>
                <a:path w="58" h="2" extrusionOk="0">
                  <a:moveTo>
                    <a:pt x="37" y="0"/>
                  </a:moveTo>
                  <a:lnTo>
                    <a:pt x="37" y="0"/>
                  </a:lnTo>
                  <a:cubicBezTo>
                    <a:pt x="34" y="1"/>
                    <a:pt x="0" y="1"/>
                    <a:pt x="7" y="2"/>
                  </a:cubicBezTo>
                  <a:lnTo>
                    <a:pt x="58" y="2"/>
                  </a:lnTo>
                  <a:cubicBezTo>
                    <a:pt x="46" y="2"/>
                    <a:pt x="42" y="1"/>
                    <a:pt x="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25" name="Google Shape;425;p17"/>
            <p:cNvSpPr/>
            <p:nvPr/>
          </p:nvSpPr>
          <p:spPr>
            <a:xfrm>
              <a:off x="-22225" y="2800350"/>
              <a:ext cx="44450" cy="3175"/>
            </a:xfrm>
            <a:custGeom>
              <a:avLst/>
              <a:gdLst/>
              <a:ahLst/>
              <a:cxnLst/>
              <a:rect l="l" t="t" r="r" b="b"/>
              <a:pathLst>
                <a:path w="23" h="1" extrusionOk="0">
                  <a:moveTo>
                    <a:pt x="23" y="0"/>
                  </a:moveTo>
                  <a:lnTo>
                    <a:pt x="23" y="0"/>
                  </a:lnTo>
                  <a:lnTo>
                    <a:pt x="0" y="1"/>
                  </a:lnTo>
                  <a:cubicBezTo>
                    <a:pt x="6" y="1"/>
                    <a:pt x="13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26" name="Google Shape;426;p17"/>
            <p:cNvSpPr/>
            <p:nvPr/>
          </p:nvSpPr>
          <p:spPr>
            <a:xfrm>
              <a:off x="-66675" y="2798763"/>
              <a:ext cx="6350" cy="0"/>
            </a:xfrm>
            <a:custGeom>
              <a:avLst/>
              <a:gdLst/>
              <a:ahLst/>
              <a:cxnLst/>
              <a:rect l="l" t="t" r="r" b="b"/>
              <a:pathLst>
                <a:path w="3" h="120000" extrusionOk="0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cubicBezTo>
                    <a:pt x="3" y="0"/>
                    <a:pt x="3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27" name="Google Shape;427;p17"/>
            <p:cNvSpPr/>
            <p:nvPr/>
          </p:nvSpPr>
          <p:spPr>
            <a:xfrm>
              <a:off x="-1566863" y="2730500"/>
              <a:ext cx="65088" cy="3175"/>
            </a:xfrm>
            <a:custGeom>
              <a:avLst/>
              <a:gdLst/>
              <a:ahLst/>
              <a:cxnLst/>
              <a:rect l="l" t="t" r="r" b="b"/>
              <a:pathLst>
                <a:path w="34" h="1" extrusionOk="0">
                  <a:moveTo>
                    <a:pt x="33" y="1"/>
                  </a:moveTo>
                  <a:lnTo>
                    <a:pt x="33" y="1"/>
                  </a:lnTo>
                  <a:cubicBezTo>
                    <a:pt x="34" y="0"/>
                    <a:pt x="12" y="1"/>
                    <a:pt x="0" y="1"/>
                  </a:cubicBezTo>
                  <a:cubicBezTo>
                    <a:pt x="9" y="1"/>
                    <a:pt x="22" y="1"/>
                    <a:pt x="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28" name="Google Shape;428;p17"/>
            <p:cNvSpPr/>
            <p:nvPr/>
          </p:nvSpPr>
          <p:spPr>
            <a:xfrm>
              <a:off x="-3175000" y="2740025"/>
              <a:ext cx="38100" cy="0"/>
            </a:xfrm>
            <a:custGeom>
              <a:avLst/>
              <a:gdLst/>
              <a:ahLst/>
              <a:cxnLst/>
              <a:rect l="l" t="t" r="r" b="b"/>
              <a:pathLst>
                <a:path w="20" h="120000" extrusionOk="0">
                  <a:moveTo>
                    <a:pt x="20" y="0"/>
                  </a:moveTo>
                  <a:lnTo>
                    <a:pt x="20" y="0"/>
                  </a:lnTo>
                  <a:lnTo>
                    <a:pt x="0" y="0"/>
                  </a:lnTo>
                  <a:cubicBezTo>
                    <a:pt x="7" y="0"/>
                    <a:pt x="11" y="0"/>
                    <a:pt x="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29" name="Google Shape;429;p17"/>
            <p:cNvSpPr/>
            <p:nvPr/>
          </p:nvSpPr>
          <p:spPr>
            <a:xfrm>
              <a:off x="-3735388" y="2803525"/>
              <a:ext cx="6350" cy="1587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4" y="0"/>
                  </a:moveTo>
                  <a:lnTo>
                    <a:pt x="4" y="0"/>
                  </a:lnTo>
                  <a:cubicBezTo>
                    <a:pt x="3" y="0"/>
                    <a:pt x="2" y="1"/>
                    <a:pt x="0" y="1"/>
                  </a:cubicBezTo>
                  <a:cubicBezTo>
                    <a:pt x="2" y="1"/>
                    <a:pt x="3" y="1"/>
                    <a:pt x="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30" name="Google Shape;430;p17"/>
            <p:cNvSpPr/>
            <p:nvPr/>
          </p:nvSpPr>
          <p:spPr>
            <a:xfrm>
              <a:off x="-3924300" y="2803525"/>
              <a:ext cx="188913" cy="3175"/>
            </a:xfrm>
            <a:custGeom>
              <a:avLst/>
              <a:gdLst/>
              <a:ahLst/>
              <a:cxnLst/>
              <a:rect l="l" t="t" r="r" b="b"/>
              <a:pathLst>
                <a:path w="98" h="2" extrusionOk="0">
                  <a:moveTo>
                    <a:pt x="98" y="1"/>
                  </a:moveTo>
                  <a:lnTo>
                    <a:pt x="98" y="1"/>
                  </a:lnTo>
                  <a:cubicBezTo>
                    <a:pt x="84" y="2"/>
                    <a:pt x="42" y="0"/>
                    <a:pt x="26" y="1"/>
                  </a:cubicBezTo>
                  <a:lnTo>
                    <a:pt x="28" y="1"/>
                  </a:lnTo>
                  <a:lnTo>
                    <a:pt x="0" y="2"/>
                  </a:lnTo>
                  <a:cubicBezTo>
                    <a:pt x="27" y="2"/>
                    <a:pt x="82" y="2"/>
                    <a:pt x="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</p:grpSp>
      <p:sp>
        <p:nvSpPr>
          <p:cNvPr id="431" name="Google Shape;431;p17"/>
          <p:cNvSpPr txBox="1">
            <a:spLocks noGrp="1"/>
          </p:cNvSpPr>
          <p:nvPr>
            <p:ph type="body" idx="1"/>
          </p:nvPr>
        </p:nvSpPr>
        <p:spPr>
          <a:xfrm>
            <a:off x="1522413" y="5102525"/>
            <a:ext cx="9143999" cy="1069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32" name="Google Shape;432;p17"/>
          <p:cNvSpPr txBox="1">
            <a:spLocks noGrp="1"/>
          </p:cNvSpPr>
          <p:nvPr>
            <p:ph type="ftr" idx="11"/>
          </p:nvPr>
        </p:nvSpPr>
        <p:spPr>
          <a:xfrm>
            <a:off x="1522413" y="6400801"/>
            <a:ext cx="6324599" cy="276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3" name="Google Shape;433;p17"/>
          <p:cNvSpPr txBox="1">
            <a:spLocks noGrp="1"/>
          </p:cNvSpPr>
          <p:nvPr>
            <p:ph type="dt" idx="10"/>
          </p:nvPr>
        </p:nvSpPr>
        <p:spPr>
          <a:xfrm>
            <a:off x="8075612" y="6400801"/>
            <a:ext cx="1243859" cy="276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4" name="Google Shape;434;p17"/>
          <p:cNvSpPr txBox="1">
            <a:spLocks noGrp="1"/>
          </p:cNvSpPr>
          <p:nvPr>
            <p:ph type="sldNum" idx="12"/>
          </p:nvPr>
        </p:nvSpPr>
        <p:spPr>
          <a:xfrm>
            <a:off x="9523412" y="6400801"/>
            <a:ext cx="1143002" cy="276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18"/>
          <p:cNvSpPr txBox="1"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onsolas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437" name="Google Shape;437;p18" descr="Line graphic"/>
          <p:cNvGrpSpPr/>
          <p:nvPr/>
        </p:nvGrpSpPr>
        <p:grpSpPr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438" name="Google Shape;438;p18"/>
            <p:cNvSpPr/>
            <p:nvPr/>
          </p:nvSpPr>
          <p:spPr>
            <a:xfrm>
              <a:off x="12028488" y="1525554"/>
              <a:ext cx="63500" cy="4924"/>
            </a:xfrm>
            <a:custGeom>
              <a:avLst/>
              <a:gdLst/>
              <a:ahLst/>
              <a:cxnLst/>
              <a:rect l="l" t="t" r="r" b="b"/>
              <a:pathLst>
                <a:path w="67" h="6" extrusionOk="0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39" name="Google Shape;439;p18"/>
            <p:cNvSpPr/>
            <p:nvPr/>
          </p:nvSpPr>
          <p:spPr>
            <a:xfrm>
              <a:off x="12022138" y="1532939"/>
              <a:ext cx="19050" cy="1231"/>
            </a:xfrm>
            <a:custGeom>
              <a:avLst/>
              <a:gdLst/>
              <a:ahLst/>
              <a:cxnLst/>
              <a:rect l="l" t="t" r="r" b="b"/>
              <a:pathLst>
                <a:path w="20" h="2" extrusionOk="0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40" name="Google Shape;440;p18"/>
            <p:cNvSpPr/>
            <p:nvPr/>
          </p:nvSpPr>
          <p:spPr>
            <a:xfrm>
              <a:off x="12041188" y="1531708"/>
              <a:ext cx="39687" cy="6155"/>
            </a:xfrm>
            <a:custGeom>
              <a:avLst/>
              <a:gdLst/>
              <a:ahLst/>
              <a:cxnLst/>
              <a:rect l="l" t="t" r="r" b="b"/>
              <a:pathLst>
                <a:path w="41" h="6" extrusionOk="0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41" name="Google Shape;441;p18"/>
            <p:cNvSpPr/>
            <p:nvPr/>
          </p:nvSpPr>
          <p:spPr>
            <a:xfrm>
              <a:off x="11831638" y="1526784"/>
              <a:ext cx="42862" cy="4924"/>
            </a:xfrm>
            <a:custGeom>
              <a:avLst/>
              <a:gdLst/>
              <a:ahLst/>
              <a:cxnLst/>
              <a:rect l="l" t="t" r="r" b="b"/>
              <a:pathLst>
                <a:path w="45" h="6" extrusionOk="0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42" name="Google Shape;442;p18"/>
            <p:cNvSpPr/>
            <p:nvPr/>
          </p:nvSpPr>
          <p:spPr>
            <a:xfrm>
              <a:off x="11809413" y="1531708"/>
              <a:ext cx="41275" cy="2462"/>
            </a:xfrm>
            <a:custGeom>
              <a:avLst/>
              <a:gdLst/>
              <a:ahLst/>
              <a:cxnLst/>
              <a:rect l="l" t="t" r="r" b="b"/>
              <a:pathLst>
                <a:path w="44" h="3" extrusionOk="0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43" name="Google Shape;443;p18"/>
            <p:cNvSpPr/>
            <p:nvPr/>
          </p:nvSpPr>
          <p:spPr>
            <a:xfrm>
              <a:off x="12003088" y="1537863"/>
              <a:ext cx="77787" cy="3693"/>
            </a:xfrm>
            <a:custGeom>
              <a:avLst/>
              <a:gdLst/>
              <a:ahLst/>
              <a:cxnLst/>
              <a:rect l="l" t="t" r="r" b="b"/>
              <a:pathLst>
                <a:path w="82" h="5" extrusionOk="0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44" name="Google Shape;444;p18"/>
            <p:cNvSpPr/>
            <p:nvPr/>
          </p:nvSpPr>
          <p:spPr>
            <a:xfrm>
              <a:off x="11664950" y="1523092"/>
              <a:ext cx="39687" cy="4924"/>
            </a:xfrm>
            <a:custGeom>
              <a:avLst/>
              <a:gdLst/>
              <a:ahLst/>
              <a:cxnLst/>
              <a:rect l="l" t="t" r="r" b="b"/>
              <a:pathLst>
                <a:path w="42" h="5" extrusionOk="0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45" name="Google Shape;445;p18"/>
            <p:cNvSpPr/>
            <p:nvPr/>
          </p:nvSpPr>
          <p:spPr>
            <a:xfrm>
              <a:off x="11506200" y="1521861"/>
              <a:ext cx="92075" cy="4924"/>
            </a:xfrm>
            <a:custGeom>
              <a:avLst/>
              <a:gdLst/>
              <a:ahLst/>
              <a:cxnLst/>
              <a:rect l="l" t="t" r="r" b="b"/>
              <a:pathLst>
                <a:path w="98" h="6" extrusionOk="0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46" name="Google Shape;446;p18"/>
            <p:cNvSpPr/>
            <p:nvPr/>
          </p:nvSpPr>
          <p:spPr>
            <a:xfrm>
              <a:off x="11471275" y="1525554"/>
              <a:ext cx="34925" cy="3693"/>
            </a:xfrm>
            <a:custGeom>
              <a:avLst/>
              <a:gdLst/>
              <a:ahLst/>
              <a:cxnLst/>
              <a:rect l="l" t="t" r="r" b="b"/>
              <a:pathLst>
                <a:path w="36" h="3" extrusionOk="0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47" name="Google Shape;447;p18"/>
            <p:cNvSpPr/>
            <p:nvPr/>
          </p:nvSpPr>
          <p:spPr>
            <a:xfrm>
              <a:off x="11710988" y="1529246"/>
              <a:ext cx="30162" cy="4924"/>
            </a:xfrm>
            <a:custGeom>
              <a:avLst/>
              <a:gdLst/>
              <a:ahLst/>
              <a:cxnLst/>
              <a:rect l="l" t="t" r="r" b="b"/>
              <a:pathLst>
                <a:path w="32" h="5" extrusionOk="0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48" name="Google Shape;448;p18"/>
            <p:cNvSpPr/>
            <p:nvPr/>
          </p:nvSpPr>
          <p:spPr>
            <a:xfrm>
              <a:off x="11691938" y="1532939"/>
              <a:ext cx="34925" cy="1231"/>
            </a:xfrm>
            <a:custGeom>
              <a:avLst/>
              <a:gdLst/>
              <a:ahLst/>
              <a:cxnLst/>
              <a:rect l="l" t="t" r="r" b="b"/>
              <a:pathLst>
                <a:path w="36" h="1" extrusionOk="0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49" name="Google Shape;449;p18"/>
            <p:cNvSpPr/>
            <p:nvPr/>
          </p:nvSpPr>
          <p:spPr>
            <a:xfrm>
              <a:off x="11741150" y="1534170"/>
              <a:ext cx="4762" cy="0"/>
            </a:xfrm>
            <a:custGeom>
              <a:avLst/>
              <a:gdLst/>
              <a:ahLst/>
              <a:cxnLst/>
              <a:rect l="l" t="t" r="r" b="b"/>
              <a:pathLst>
                <a:path w="5" h="120000" extrusionOk="0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50" name="Google Shape;450;p18"/>
            <p:cNvSpPr/>
            <p:nvPr/>
          </p:nvSpPr>
          <p:spPr>
            <a:xfrm>
              <a:off x="11841163" y="1537863"/>
              <a:ext cx="71437" cy="8617"/>
            </a:xfrm>
            <a:custGeom>
              <a:avLst/>
              <a:gdLst/>
              <a:ahLst/>
              <a:cxnLst/>
              <a:rect l="l" t="t" r="r" b="b"/>
              <a:pathLst>
                <a:path w="75" h="9" extrusionOk="0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51" name="Google Shape;451;p18"/>
            <p:cNvSpPr/>
            <p:nvPr/>
          </p:nvSpPr>
          <p:spPr>
            <a:xfrm>
              <a:off x="11764963" y="1535401"/>
              <a:ext cx="44450" cy="3693"/>
            </a:xfrm>
            <a:custGeom>
              <a:avLst/>
              <a:gdLst/>
              <a:ahLst/>
              <a:cxnLst/>
              <a:rect l="l" t="t" r="r" b="b"/>
              <a:pathLst>
                <a:path w="47" h="4" extrusionOk="0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52" name="Google Shape;452;p18"/>
            <p:cNvSpPr/>
            <p:nvPr/>
          </p:nvSpPr>
          <p:spPr>
            <a:xfrm>
              <a:off x="11744325" y="1537863"/>
              <a:ext cx="20637" cy="2462"/>
            </a:xfrm>
            <a:custGeom>
              <a:avLst/>
              <a:gdLst/>
              <a:ahLst/>
              <a:cxnLst/>
              <a:rect l="l" t="t" r="r" b="b"/>
              <a:pathLst>
                <a:path w="22" h="2" extrusionOk="0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53" name="Google Shape;453;p18"/>
            <p:cNvSpPr/>
            <p:nvPr/>
          </p:nvSpPr>
          <p:spPr>
            <a:xfrm>
              <a:off x="11482388" y="1531708"/>
              <a:ext cx="85725" cy="3693"/>
            </a:xfrm>
            <a:custGeom>
              <a:avLst/>
              <a:gdLst/>
              <a:ahLst/>
              <a:cxnLst/>
              <a:rect l="l" t="t" r="r" b="b"/>
              <a:pathLst>
                <a:path w="90" h="4" extrusionOk="0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54" name="Google Shape;454;p18"/>
            <p:cNvSpPr/>
            <p:nvPr/>
          </p:nvSpPr>
          <p:spPr>
            <a:xfrm>
              <a:off x="11626850" y="1532939"/>
              <a:ext cx="4762" cy="1231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55" name="Google Shape;455;p18"/>
            <p:cNvSpPr/>
            <p:nvPr/>
          </p:nvSpPr>
          <p:spPr>
            <a:xfrm>
              <a:off x="11261725" y="1534170"/>
              <a:ext cx="4762" cy="0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0" y="0"/>
                  </a:moveTo>
                  <a:lnTo>
                    <a:pt x="0" y="0"/>
                  </a:lnTo>
                  <a:lnTo>
                    <a:pt x="4" y="0"/>
                  </a:lnTo>
                  <a:cubicBezTo>
                    <a:pt x="4" y="0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56" name="Google Shape;456;p18"/>
            <p:cNvSpPr/>
            <p:nvPr/>
          </p:nvSpPr>
          <p:spPr>
            <a:xfrm>
              <a:off x="11553825" y="1534170"/>
              <a:ext cx="44450" cy="2462"/>
            </a:xfrm>
            <a:custGeom>
              <a:avLst/>
              <a:gdLst/>
              <a:ahLst/>
              <a:cxnLst/>
              <a:rect l="l" t="t" r="r" b="b"/>
              <a:pathLst>
                <a:path w="47" h="2" extrusionOk="0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57" name="Google Shape;457;p18"/>
            <p:cNvSpPr/>
            <p:nvPr/>
          </p:nvSpPr>
          <p:spPr>
            <a:xfrm>
              <a:off x="11409363" y="1529246"/>
              <a:ext cx="31750" cy="2462"/>
            </a:xfrm>
            <a:custGeom>
              <a:avLst/>
              <a:gdLst/>
              <a:ahLst/>
              <a:cxnLst/>
              <a:rect l="l" t="t" r="r" b="b"/>
              <a:pathLst>
                <a:path w="33" h="3" extrusionOk="0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58" name="Google Shape;458;p18"/>
            <p:cNvSpPr/>
            <p:nvPr/>
          </p:nvSpPr>
          <p:spPr>
            <a:xfrm>
              <a:off x="11618913" y="1531708"/>
              <a:ext cx="6350" cy="0"/>
            </a:xfrm>
            <a:custGeom>
              <a:avLst/>
              <a:gdLst/>
              <a:ahLst/>
              <a:cxnLst/>
              <a:rect l="l" t="t" r="r" b="b"/>
              <a:pathLst>
                <a:path w="6" h="1" extrusionOk="0">
                  <a:moveTo>
                    <a:pt x="3" y="0"/>
                  </a:moveTo>
                  <a:lnTo>
                    <a:pt x="3" y="0"/>
                  </a:lnTo>
                  <a:lnTo>
                    <a:pt x="6" y="0"/>
                  </a:lnTo>
                  <a:cubicBezTo>
                    <a:pt x="0" y="0"/>
                    <a:pt x="0" y="0"/>
                    <a:pt x="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59" name="Google Shape;459;p18"/>
            <p:cNvSpPr/>
            <p:nvPr/>
          </p:nvSpPr>
          <p:spPr>
            <a:xfrm>
              <a:off x="11598275" y="1531708"/>
              <a:ext cx="28575" cy="2462"/>
            </a:xfrm>
            <a:custGeom>
              <a:avLst/>
              <a:gdLst/>
              <a:ahLst/>
              <a:cxnLst/>
              <a:rect l="l" t="t" r="r" b="b"/>
              <a:pathLst>
                <a:path w="31" h="3" extrusionOk="0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60" name="Google Shape;460;p18"/>
            <p:cNvSpPr/>
            <p:nvPr/>
          </p:nvSpPr>
          <p:spPr>
            <a:xfrm>
              <a:off x="11137900" y="1534170"/>
              <a:ext cx="188912" cy="23388"/>
            </a:xfrm>
            <a:custGeom>
              <a:avLst/>
              <a:gdLst/>
              <a:ahLst/>
              <a:cxnLst/>
              <a:rect l="l" t="t" r="r" b="b"/>
              <a:pathLst>
                <a:path w="198" h="27" extrusionOk="0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61" name="Google Shape;461;p18"/>
            <p:cNvSpPr/>
            <p:nvPr/>
          </p:nvSpPr>
          <p:spPr>
            <a:xfrm>
              <a:off x="11266488" y="1529246"/>
              <a:ext cx="95250" cy="4924"/>
            </a:xfrm>
            <a:custGeom>
              <a:avLst/>
              <a:gdLst/>
              <a:ahLst/>
              <a:cxnLst/>
              <a:rect l="l" t="t" r="r" b="b"/>
              <a:pathLst>
                <a:path w="100" h="6" extrusionOk="0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62" name="Google Shape;462;p18"/>
            <p:cNvSpPr/>
            <p:nvPr/>
          </p:nvSpPr>
          <p:spPr>
            <a:xfrm>
              <a:off x="11361738" y="1531708"/>
              <a:ext cx="134937" cy="12309"/>
            </a:xfrm>
            <a:custGeom>
              <a:avLst/>
              <a:gdLst/>
              <a:ahLst/>
              <a:cxnLst/>
              <a:rect l="l" t="t" r="r" b="b"/>
              <a:pathLst>
                <a:path w="142" h="14" extrusionOk="0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63" name="Google Shape;463;p18"/>
            <p:cNvSpPr/>
            <p:nvPr/>
          </p:nvSpPr>
          <p:spPr>
            <a:xfrm>
              <a:off x="11834813" y="1552634"/>
              <a:ext cx="9525" cy="1231"/>
            </a:xfrm>
            <a:custGeom>
              <a:avLst/>
              <a:gdLst/>
              <a:ahLst/>
              <a:cxnLst/>
              <a:rect l="l" t="t" r="r" b="b"/>
              <a:pathLst>
                <a:path w="11" h="1" extrusionOk="0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64" name="Google Shape;464;p18"/>
            <p:cNvSpPr/>
            <p:nvPr/>
          </p:nvSpPr>
          <p:spPr>
            <a:xfrm>
              <a:off x="11764963" y="1542787"/>
              <a:ext cx="117475" cy="9847"/>
            </a:xfrm>
            <a:custGeom>
              <a:avLst/>
              <a:gdLst/>
              <a:ahLst/>
              <a:cxnLst/>
              <a:rect l="l" t="t" r="r" b="b"/>
              <a:pathLst>
                <a:path w="122" h="12" extrusionOk="0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65" name="Google Shape;465;p18"/>
            <p:cNvSpPr/>
            <p:nvPr/>
          </p:nvSpPr>
          <p:spPr>
            <a:xfrm>
              <a:off x="11555413" y="1544017"/>
              <a:ext cx="69850" cy="4924"/>
            </a:xfrm>
            <a:custGeom>
              <a:avLst/>
              <a:gdLst/>
              <a:ahLst/>
              <a:cxnLst/>
              <a:rect l="l" t="t" r="r" b="b"/>
              <a:pathLst>
                <a:path w="74" h="6" extrusionOk="0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66" name="Google Shape;466;p18"/>
            <p:cNvSpPr/>
            <p:nvPr/>
          </p:nvSpPr>
          <p:spPr>
            <a:xfrm>
              <a:off x="11223625" y="1528016"/>
              <a:ext cx="38100" cy="6155"/>
            </a:xfrm>
            <a:custGeom>
              <a:avLst/>
              <a:gdLst/>
              <a:ahLst/>
              <a:cxnLst/>
              <a:rect l="l" t="t" r="r" b="b"/>
              <a:pathLst>
                <a:path w="40" h="7" extrusionOk="0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67" name="Google Shape;467;p18"/>
            <p:cNvSpPr/>
            <p:nvPr/>
          </p:nvSpPr>
          <p:spPr>
            <a:xfrm>
              <a:off x="11145838" y="1529246"/>
              <a:ext cx="22225" cy="2462"/>
            </a:xfrm>
            <a:custGeom>
              <a:avLst/>
              <a:gdLst/>
              <a:ahLst/>
              <a:cxnLst/>
              <a:rect l="l" t="t" r="r" b="b"/>
              <a:pathLst>
                <a:path w="24" h="4" extrusionOk="0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68" name="Google Shape;468;p18"/>
            <p:cNvSpPr/>
            <p:nvPr/>
          </p:nvSpPr>
          <p:spPr>
            <a:xfrm>
              <a:off x="6197600" y="1566174"/>
              <a:ext cx="20637" cy="1231"/>
            </a:xfrm>
            <a:custGeom>
              <a:avLst/>
              <a:gdLst/>
              <a:ahLst/>
              <a:cxnLst/>
              <a:rect l="l" t="t" r="r" b="b"/>
              <a:pathLst>
                <a:path w="21" h="1" extrusionOk="0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69" name="Google Shape;469;p18"/>
            <p:cNvSpPr/>
            <p:nvPr/>
          </p:nvSpPr>
          <p:spPr>
            <a:xfrm>
              <a:off x="6356350" y="1564943"/>
              <a:ext cx="9525" cy="1231"/>
            </a:xfrm>
            <a:custGeom>
              <a:avLst/>
              <a:gdLst/>
              <a:ahLst/>
              <a:cxnLst/>
              <a:rect l="l" t="t" r="r" b="b"/>
              <a:pathLst>
                <a:path w="10" h="2" extrusionOk="0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70" name="Google Shape;470;p18"/>
            <p:cNvSpPr/>
            <p:nvPr/>
          </p:nvSpPr>
          <p:spPr>
            <a:xfrm>
              <a:off x="8950325" y="1521861"/>
              <a:ext cx="61912" cy="7386"/>
            </a:xfrm>
            <a:custGeom>
              <a:avLst/>
              <a:gdLst/>
              <a:ahLst/>
              <a:cxnLst/>
              <a:rect l="l" t="t" r="r" b="b"/>
              <a:pathLst>
                <a:path w="65" h="9" extrusionOk="0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71" name="Google Shape;471;p18"/>
            <p:cNvSpPr/>
            <p:nvPr/>
          </p:nvSpPr>
          <p:spPr>
            <a:xfrm>
              <a:off x="7537450" y="1546479"/>
              <a:ext cx="28575" cy="3693"/>
            </a:xfrm>
            <a:custGeom>
              <a:avLst/>
              <a:gdLst/>
              <a:ahLst/>
              <a:cxnLst/>
              <a:rect l="l" t="t" r="r" b="b"/>
              <a:pathLst>
                <a:path w="29" h="4" extrusionOk="0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72" name="Google Shape;472;p18"/>
            <p:cNvSpPr/>
            <p:nvPr/>
          </p:nvSpPr>
          <p:spPr>
            <a:xfrm>
              <a:off x="7478713" y="1562481"/>
              <a:ext cx="38100" cy="2462"/>
            </a:xfrm>
            <a:custGeom>
              <a:avLst/>
              <a:gdLst/>
              <a:ahLst/>
              <a:cxnLst/>
              <a:rect l="l" t="t" r="r" b="b"/>
              <a:pathLst>
                <a:path w="40" h="3" extrusionOk="0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73" name="Google Shape;473;p18"/>
            <p:cNvSpPr/>
            <p:nvPr/>
          </p:nvSpPr>
          <p:spPr>
            <a:xfrm>
              <a:off x="5410200" y="1568636"/>
              <a:ext cx="36512" cy="3693"/>
            </a:xfrm>
            <a:custGeom>
              <a:avLst/>
              <a:gdLst/>
              <a:ahLst/>
              <a:cxnLst/>
              <a:rect l="l" t="t" r="r" b="b"/>
              <a:pathLst>
                <a:path w="38" h="5" extrusionOk="0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74" name="Google Shape;474;p18"/>
            <p:cNvSpPr/>
            <p:nvPr/>
          </p:nvSpPr>
          <p:spPr>
            <a:xfrm>
              <a:off x="10206038" y="1530477"/>
              <a:ext cx="61912" cy="4924"/>
            </a:xfrm>
            <a:custGeom>
              <a:avLst/>
              <a:gdLst/>
              <a:ahLst/>
              <a:cxnLst/>
              <a:rect l="l" t="t" r="r" b="b"/>
              <a:pathLst>
                <a:path w="65" h="6" extrusionOk="0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75" name="Google Shape;475;p18"/>
            <p:cNvSpPr/>
            <p:nvPr/>
          </p:nvSpPr>
          <p:spPr>
            <a:xfrm>
              <a:off x="6257925" y="1525554"/>
              <a:ext cx="19050" cy="2462"/>
            </a:xfrm>
            <a:custGeom>
              <a:avLst/>
              <a:gdLst/>
              <a:ahLst/>
              <a:cxnLst/>
              <a:rect l="l" t="t" r="r" b="b"/>
              <a:pathLst>
                <a:path w="21" h="2" extrusionOk="0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76" name="Google Shape;476;p18"/>
            <p:cNvSpPr/>
            <p:nvPr/>
          </p:nvSpPr>
          <p:spPr>
            <a:xfrm>
              <a:off x="10134600" y="1528016"/>
              <a:ext cx="71437" cy="3693"/>
            </a:xfrm>
            <a:custGeom>
              <a:avLst/>
              <a:gdLst/>
              <a:ahLst/>
              <a:cxnLst/>
              <a:rect l="l" t="t" r="r" b="b"/>
              <a:pathLst>
                <a:path w="75" h="4" extrusionOk="0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77" name="Google Shape;477;p18"/>
            <p:cNvSpPr/>
            <p:nvPr/>
          </p:nvSpPr>
          <p:spPr>
            <a:xfrm>
              <a:off x="2582863" y="1560020"/>
              <a:ext cx="7937" cy="1231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78" name="Google Shape;478;p18"/>
            <p:cNvSpPr/>
            <p:nvPr/>
          </p:nvSpPr>
          <p:spPr>
            <a:xfrm>
              <a:off x="1762125" y="1521861"/>
              <a:ext cx="34925" cy="1231"/>
            </a:xfrm>
            <a:custGeom>
              <a:avLst/>
              <a:gdLst/>
              <a:ahLst/>
              <a:cxnLst/>
              <a:rect l="l" t="t" r="r" b="b"/>
              <a:pathLst>
                <a:path w="36" h="1" extrusionOk="0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79" name="Google Shape;479;p18"/>
            <p:cNvSpPr/>
            <p:nvPr/>
          </p:nvSpPr>
          <p:spPr>
            <a:xfrm>
              <a:off x="10812463" y="1529246"/>
              <a:ext cx="19050" cy="1231"/>
            </a:xfrm>
            <a:custGeom>
              <a:avLst/>
              <a:gdLst/>
              <a:ahLst/>
              <a:cxnLst/>
              <a:rect l="l" t="t" r="r" b="b"/>
              <a:pathLst>
                <a:path w="20" h="1" extrusionOk="0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80" name="Google Shape;480;p18"/>
            <p:cNvSpPr/>
            <p:nvPr/>
          </p:nvSpPr>
          <p:spPr>
            <a:xfrm>
              <a:off x="10896600" y="1545248"/>
              <a:ext cx="7937" cy="2462"/>
            </a:xfrm>
            <a:custGeom>
              <a:avLst/>
              <a:gdLst/>
              <a:ahLst/>
              <a:cxnLst/>
              <a:rect l="l" t="t" r="r" b="b"/>
              <a:pathLst>
                <a:path w="8" h="3" extrusionOk="0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81" name="Google Shape;481;p18"/>
            <p:cNvSpPr/>
            <p:nvPr/>
          </p:nvSpPr>
          <p:spPr>
            <a:xfrm>
              <a:off x="9947275" y="1553865"/>
              <a:ext cx="4762" cy="1231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82" name="Google Shape;482;p18"/>
            <p:cNvSpPr/>
            <p:nvPr/>
          </p:nvSpPr>
          <p:spPr>
            <a:xfrm>
              <a:off x="10817225" y="1531708"/>
              <a:ext cx="23812" cy="0"/>
            </a:xfrm>
            <a:custGeom>
              <a:avLst/>
              <a:gdLst/>
              <a:ahLst/>
              <a:cxnLst/>
              <a:rect l="l" t="t" r="r" b="b"/>
              <a:pathLst>
                <a:path w="25" h="1" extrusionOk="0">
                  <a:moveTo>
                    <a:pt x="25" y="0"/>
                  </a:moveTo>
                  <a:lnTo>
                    <a:pt x="25" y="0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83" name="Google Shape;483;p18"/>
            <p:cNvSpPr/>
            <p:nvPr/>
          </p:nvSpPr>
          <p:spPr>
            <a:xfrm>
              <a:off x="10836275" y="1529246"/>
              <a:ext cx="19050" cy="1231"/>
            </a:xfrm>
            <a:custGeom>
              <a:avLst/>
              <a:gdLst/>
              <a:ahLst/>
              <a:cxnLst/>
              <a:rect l="l" t="t" r="r" b="b"/>
              <a:pathLst>
                <a:path w="20" h="1" extrusionOk="0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84" name="Google Shape;484;p18"/>
            <p:cNvSpPr/>
            <p:nvPr/>
          </p:nvSpPr>
          <p:spPr>
            <a:xfrm>
              <a:off x="10787063" y="1530477"/>
              <a:ext cx="30162" cy="1231"/>
            </a:xfrm>
            <a:custGeom>
              <a:avLst/>
              <a:gdLst/>
              <a:ahLst/>
              <a:cxnLst/>
              <a:rect l="l" t="t" r="r" b="b"/>
              <a:pathLst>
                <a:path w="31" h="1" extrusionOk="0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85" name="Google Shape;485;p18"/>
            <p:cNvSpPr/>
            <p:nvPr/>
          </p:nvSpPr>
          <p:spPr>
            <a:xfrm>
              <a:off x="4092575" y="1552634"/>
              <a:ext cx="20637" cy="2462"/>
            </a:xfrm>
            <a:custGeom>
              <a:avLst/>
              <a:gdLst/>
              <a:ahLst/>
              <a:cxnLst/>
              <a:rect l="l" t="t" r="r" b="b"/>
              <a:pathLst>
                <a:path w="23" h="2" extrusionOk="0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86" name="Google Shape;486;p18"/>
            <p:cNvSpPr/>
            <p:nvPr/>
          </p:nvSpPr>
          <p:spPr>
            <a:xfrm>
              <a:off x="8528050" y="1567405"/>
              <a:ext cx="3175" cy="1231"/>
            </a:xfrm>
            <a:custGeom>
              <a:avLst/>
              <a:gdLst/>
              <a:ahLst/>
              <a:cxnLst/>
              <a:rect l="l" t="t" r="r" b="b"/>
              <a:pathLst>
                <a:path w="3" h="1" extrusionOk="0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87" name="Google Shape;487;p18"/>
            <p:cNvSpPr/>
            <p:nvPr/>
          </p:nvSpPr>
          <p:spPr>
            <a:xfrm>
              <a:off x="8461375" y="1556326"/>
              <a:ext cx="66675" cy="14771"/>
            </a:xfrm>
            <a:custGeom>
              <a:avLst/>
              <a:gdLst/>
              <a:ahLst/>
              <a:cxnLst/>
              <a:rect l="l" t="t" r="r" b="b"/>
              <a:pathLst>
                <a:path w="69" h="17" extrusionOk="0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88" name="Google Shape;488;p18"/>
            <p:cNvSpPr/>
            <p:nvPr/>
          </p:nvSpPr>
          <p:spPr>
            <a:xfrm>
              <a:off x="1562100" y="1514475"/>
              <a:ext cx="9563100" cy="64008"/>
            </a:xfrm>
            <a:custGeom>
              <a:avLst/>
              <a:gdLst/>
              <a:ahLst/>
              <a:cxnLst/>
              <a:rect l="l" t="t" r="r" b="b"/>
              <a:pathLst>
                <a:path w="10030" h="75" extrusionOk="0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89" name="Google Shape;489;p18"/>
            <p:cNvSpPr/>
            <p:nvPr/>
          </p:nvSpPr>
          <p:spPr>
            <a:xfrm>
              <a:off x="7508875" y="1560020"/>
              <a:ext cx="11112" cy="3693"/>
            </a:xfrm>
            <a:custGeom>
              <a:avLst/>
              <a:gdLst/>
              <a:ahLst/>
              <a:cxnLst/>
              <a:rect l="l" t="t" r="r" b="b"/>
              <a:pathLst>
                <a:path w="12" h="3" extrusionOk="0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90" name="Google Shape;490;p18"/>
            <p:cNvSpPr/>
            <p:nvPr/>
          </p:nvSpPr>
          <p:spPr>
            <a:xfrm>
              <a:off x="5434013" y="1567405"/>
              <a:ext cx="4762" cy="1231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91" name="Google Shape;491;p18"/>
            <p:cNvSpPr/>
            <p:nvPr/>
          </p:nvSpPr>
          <p:spPr>
            <a:xfrm>
              <a:off x="9672638" y="1567405"/>
              <a:ext cx="25400" cy="2462"/>
            </a:xfrm>
            <a:custGeom>
              <a:avLst/>
              <a:gdLst/>
              <a:ahLst/>
              <a:cxnLst/>
              <a:rect l="l" t="t" r="r" b="b"/>
              <a:pathLst>
                <a:path w="27" h="3" extrusionOk="0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92" name="Google Shape;492;p18"/>
            <p:cNvSpPr/>
            <p:nvPr/>
          </p:nvSpPr>
          <p:spPr>
            <a:xfrm>
              <a:off x="10966450" y="1529246"/>
              <a:ext cx="39687" cy="2462"/>
            </a:xfrm>
            <a:custGeom>
              <a:avLst/>
              <a:gdLst/>
              <a:ahLst/>
              <a:cxnLst/>
              <a:rect l="l" t="t" r="r" b="b"/>
              <a:pathLst>
                <a:path w="42" h="3" extrusionOk="0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93" name="Google Shape;493;p18"/>
            <p:cNvSpPr/>
            <p:nvPr/>
          </p:nvSpPr>
          <p:spPr>
            <a:xfrm>
              <a:off x="11329988" y="1552634"/>
              <a:ext cx="44450" cy="2462"/>
            </a:xfrm>
            <a:custGeom>
              <a:avLst/>
              <a:gdLst/>
              <a:ahLst/>
              <a:cxnLst/>
              <a:rect l="l" t="t" r="r" b="b"/>
              <a:pathLst>
                <a:path w="46" h="3" extrusionOk="0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94" name="Google Shape;494;p18"/>
            <p:cNvSpPr/>
            <p:nvPr/>
          </p:nvSpPr>
          <p:spPr>
            <a:xfrm>
              <a:off x="11042650" y="1540325"/>
              <a:ext cx="60325" cy="6155"/>
            </a:xfrm>
            <a:custGeom>
              <a:avLst/>
              <a:gdLst/>
              <a:ahLst/>
              <a:cxnLst/>
              <a:rect l="l" t="t" r="r" b="b"/>
              <a:pathLst>
                <a:path w="63" h="7" extrusionOk="0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95" name="Google Shape;495;p18"/>
            <p:cNvSpPr/>
            <p:nvPr/>
          </p:nvSpPr>
          <p:spPr>
            <a:xfrm>
              <a:off x="11106150" y="1542787"/>
              <a:ext cx="28575" cy="1231"/>
            </a:xfrm>
            <a:custGeom>
              <a:avLst/>
              <a:gdLst/>
              <a:ahLst/>
              <a:cxnLst/>
              <a:rect l="l" t="t" r="r" b="b"/>
              <a:pathLst>
                <a:path w="31" h="2" extrusionOk="0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96" name="Google Shape;496;p18"/>
            <p:cNvSpPr/>
            <p:nvPr/>
          </p:nvSpPr>
          <p:spPr>
            <a:xfrm>
              <a:off x="10679113" y="1525554"/>
              <a:ext cx="103187" cy="9847"/>
            </a:xfrm>
            <a:custGeom>
              <a:avLst/>
              <a:gdLst/>
              <a:ahLst/>
              <a:cxnLst/>
              <a:rect l="l" t="t" r="r" b="b"/>
              <a:pathLst>
                <a:path w="109" h="12" extrusionOk="0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97" name="Google Shape;497;p18"/>
            <p:cNvSpPr/>
            <p:nvPr/>
          </p:nvSpPr>
          <p:spPr>
            <a:xfrm>
              <a:off x="11039475" y="1550172"/>
              <a:ext cx="26987" cy="4924"/>
            </a:xfrm>
            <a:custGeom>
              <a:avLst/>
              <a:gdLst/>
              <a:ahLst/>
              <a:cxnLst/>
              <a:rect l="l" t="t" r="r" b="b"/>
              <a:pathLst>
                <a:path w="27" h="5" extrusionOk="0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98" name="Google Shape;498;p18"/>
            <p:cNvSpPr/>
            <p:nvPr/>
          </p:nvSpPr>
          <p:spPr>
            <a:xfrm>
              <a:off x="10841038" y="1548941"/>
              <a:ext cx="58737" cy="2462"/>
            </a:xfrm>
            <a:custGeom>
              <a:avLst/>
              <a:gdLst/>
              <a:ahLst/>
              <a:cxnLst/>
              <a:rect l="l" t="t" r="r" b="b"/>
              <a:pathLst>
                <a:path w="61" h="3" extrusionOk="0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99" name="Google Shape;499;p18"/>
            <p:cNvSpPr/>
            <p:nvPr/>
          </p:nvSpPr>
          <p:spPr>
            <a:xfrm>
              <a:off x="10899775" y="1550172"/>
              <a:ext cx="36512" cy="1231"/>
            </a:xfrm>
            <a:custGeom>
              <a:avLst/>
              <a:gdLst/>
              <a:ahLst/>
              <a:cxnLst/>
              <a:rect l="l" t="t" r="r" b="b"/>
              <a:pathLst>
                <a:path w="38" h="1" extrusionOk="0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00" name="Google Shape;500;p18"/>
            <p:cNvSpPr/>
            <p:nvPr/>
          </p:nvSpPr>
          <p:spPr>
            <a:xfrm>
              <a:off x="10958513" y="1555096"/>
              <a:ext cx="46037" cy="0"/>
            </a:xfrm>
            <a:custGeom>
              <a:avLst/>
              <a:gdLst/>
              <a:ahLst/>
              <a:cxnLst/>
              <a:rect l="l" t="t" r="r" b="b"/>
              <a:pathLst>
                <a:path w="47" h="1" extrusionOk="0">
                  <a:moveTo>
                    <a:pt x="47" y="0"/>
                  </a:moveTo>
                  <a:lnTo>
                    <a:pt x="47" y="0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01" name="Google Shape;501;p18"/>
            <p:cNvSpPr/>
            <p:nvPr/>
          </p:nvSpPr>
          <p:spPr>
            <a:xfrm>
              <a:off x="10304463" y="1548941"/>
              <a:ext cx="61912" cy="3693"/>
            </a:xfrm>
            <a:custGeom>
              <a:avLst/>
              <a:gdLst/>
              <a:ahLst/>
              <a:cxnLst/>
              <a:rect l="l" t="t" r="r" b="b"/>
              <a:pathLst>
                <a:path w="65" h="4" extrusionOk="0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02" name="Google Shape;502;p18"/>
            <p:cNvSpPr/>
            <p:nvPr/>
          </p:nvSpPr>
          <p:spPr>
            <a:xfrm>
              <a:off x="10483850" y="1557558"/>
              <a:ext cx="23812" cy="6155"/>
            </a:xfrm>
            <a:custGeom>
              <a:avLst/>
              <a:gdLst/>
              <a:ahLst/>
              <a:cxnLst/>
              <a:rect l="l" t="t" r="r" b="b"/>
              <a:pathLst>
                <a:path w="25" h="7" extrusionOk="0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03" name="Google Shape;503;p18"/>
            <p:cNvSpPr/>
            <p:nvPr/>
          </p:nvSpPr>
          <p:spPr>
            <a:xfrm>
              <a:off x="10291763" y="1563712"/>
              <a:ext cx="117475" cy="2462"/>
            </a:xfrm>
            <a:custGeom>
              <a:avLst/>
              <a:gdLst/>
              <a:ahLst/>
              <a:cxnLst/>
              <a:rect l="l" t="t" r="r" b="b"/>
              <a:pathLst>
                <a:path w="123" h="4" extrusionOk="0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04" name="Google Shape;504;p18"/>
            <p:cNvSpPr/>
            <p:nvPr/>
          </p:nvSpPr>
          <p:spPr>
            <a:xfrm>
              <a:off x="9621838" y="1546479"/>
              <a:ext cx="11112" cy="8617"/>
            </a:xfrm>
            <a:custGeom>
              <a:avLst/>
              <a:gdLst/>
              <a:ahLst/>
              <a:cxnLst/>
              <a:rect l="l" t="t" r="r" b="b"/>
              <a:pathLst>
                <a:path w="13" h="10" extrusionOk="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05" name="Google Shape;505;p18"/>
            <p:cNvSpPr/>
            <p:nvPr/>
          </p:nvSpPr>
          <p:spPr>
            <a:xfrm>
              <a:off x="8951913" y="1568636"/>
              <a:ext cx="96837" cy="8617"/>
            </a:xfrm>
            <a:custGeom>
              <a:avLst/>
              <a:gdLst/>
              <a:ahLst/>
              <a:cxnLst/>
              <a:rect l="l" t="t" r="r" b="b"/>
              <a:pathLst>
                <a:path w="101" h="10" extrusionOk="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06" name="Google Shape;506;p18"/>
            <p:cNvSpPr/>
            <p:nvPr/>
          </p:nvSpPr>
          <p:spPr>
            <a:xfrm>
              <a:off x="9005888" y="1566174"/>
              <a:ext cx="17462" cy="2462"/>
            </a:xfrm>
            <a:custGeom>
              <a:avLst/>
              <a:gdLst/>
              <a:ahLst/>
              <a:cxnLst/>
              <a:rect l="l" t="t" r="r" b="b"/>
              <a:pathLst>
                <a:path w="19" h="2" extrusionOk="0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07" name="Google Shape;507;p18"/>
            <p:cNvSpPr/>
            <p:nvPr/>
          </p:nvSpPr>
          <p:spPr>
            <a:xfrm>
              <a:off x="1587500" y="1516937"/>
              <a:ext cx="38100" cy="3693"/>
            </a:xfrm>
            <a:custGeom>
              <a:avLst/>
              <a:gdLst/>
              <a:ahLst/>
              <a:cxnLst/>
              <a:rect l="l" t="t" r="r" b="b"/>
              <a:pathLst>
                <a:path w="39" h="4" extrusionOk="0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08" name="Google Shape;508;p18"/>
            <p:cNvSpPr/>
            <p:nvPr/>
          </p:nvSpPr>
          <p:spPr>
            <a:xfrm>
              <a:off x="1522413" y="1519399"/>
              <a:ext cx="30162" cy="4924"/>
            </a:xfrm>
            <a:custGeom>
              <a:avLst/>
              <a:gdLst/>
              <a:ahLst/>
              <a:cxnLst/>
              <a:rect l="l" t="t" r="r" b="b"/>
              <a:pathLst>
                <a:path w="32" h="6" extrusionOk="0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09" name="Google Shape;509;p18"/>
            <p:cNvSpPr/>
            <p:nvPr/>
          </p:nvSpPr>
          <p:spPr>
            <a:xfrm>
              <a:off x="6650038" y="1573559"/>
              <a:ext cx="33337" cy="3693"/>
            </a:xfrm>
            <a:custGeom>
              <a:avLst/>
              <a:gdLst/>
              <a:ahLst/>
              <a:cxnLst/>
              <a:rect l="l" t="t" r="r" b="b"/>
              <a:pathLst>
                <a:path w="34" h="4" extrusionOk="0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10" name="Google Shape;510;p18"/>
            <p:cNvSpPr/>
            <p:nvPr/>
          </p:nvSpPr>
          <p:spPr>
            <a:xfrm>
              <a:off x="6162675" y="1566174"/>
              <a:ext cx="15875" cy="4924"/>
            </a:xfrm>
            <a:custGeom>
              <a:avLst/>
              <a:gdLst/>
              <a:ahLst/>
              <a:cxnLst/>
              <a:rect l="l" t="t" r="r" b="b"/>
              <a:pathLst>
                <a:path w="17" h="6" extrusionOk="0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11" name="Google Shape;511;p18"/>
            <p:cNvSpPr/>
            <p:nvPr/>
          </p:nvSpPr>
          <p:spPr>
            <a:xfrm>
              <a:off x="5738813" y="1571097"/>
              <a:ext cx="60325" cy="6155"/>
            </a:xfrm>
            <a:custGeom>
              <a:avLst/>
              <a:gdLst/>
              <a:ahLst/>
              <a:cxnLst/>
              <a:rect l="l" t="t" r="r" b="b"/>
              <a:pathLst>
                <a:path w="63" h="8" extrusionOk="0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</p:grpSp>
      <p:sp>
        <p:nvSpPr>
          <p:cNvPr id="512" name="Google Shape;512;p18"/>
          <p:cNvSpPr txBox="1">
            <a:spLocks noGrp="1"/>
          </p:cNvSpPr>
          <p:nvPr>
            <p:ph type="body" idx="1"/>
          </p:nvPr>
        </p:nvSpPr>
        <p:spPr>
          <a:xfrm>
            <a:off x="1522413" y="1905000"/>
            <a:ext cx="4416552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0"/>
            </a:lvl1pPr>
            <a:lvl2pPr marL="914400" lvl="1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13" name="Google Shape;513;p18"/>
          <p:cNvSpPr txBox="1">
            <a:spLocks noGrp="1"/>
          </p:cNvSpPr>
          <p:nvPr>
            <p:ph type="body" idx="2"/>
          </p:nvPr>
        </p:nvSpPr>
        <p:spPr>
          <a:xfrm>
            <a:off x="1522413" y="2819399"/>
            <a:ext cx="4416552" cy="3352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400"/>
              <a:buChar char="▪"/>
              <a:defRPr sz="2400"/>
            </a:lvl1pPr>
            <a:lvl2pPr marL="914400" lvl="1" indent="-355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Char char="–"/>
              <a:defRPr sz="2000"/>
            </a:lvl2pPr>
            <a:lvl3pPr marL="1371600" lvl="2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▪"/>
              <a:defRPr sz="1800"/>
            </a:lvl3pPr>
            <a:lvl4pPr marL="1828800" lvl="3" indent="-330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–"/>
              <a:defRPr sz="1600"/>
            </a:lvl4pPr>
            <a:lvl5pPr marL="2286000" lvl="4" indent="-330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▪"/>
              <a:defRPr sz="1600"/>
            </a:lvl5pPr>
            <a:lvl6pPr marL="2743200" lvl="5" indent="-330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–"/>
              <a:defRPr sz="1600"/>
            </a:lvl6pPr>
            <a:lvl7pPr marL="3200400" lvl="6" indent="-330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▪"/>
              <a:defRPr sz="1600"/>
            </a:lvl7pPr>
            <a:lvl8pPr marL="3657600" lvl="7" indent="-330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–"/>
              <a:defRPr sz="1600"/>
            </a:lvl8pPr>
            <a:lvl9pPr marL="4114800" lvl="8" indent="-330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▪"/>
              <a:defRPr sz="1600"/>
            </a:lvl9pPr>
          </a:lstStyle>
          <a:p>
            <a:endParaRPr/>
          </a:p>
        </p:txBody>
      </p:sp>
      <p:sp>
        <p:nvSpPr>
          <p:cNvPr id="514" name="Google Shape;514;p18"/>
          <p:cNvSpPr txBox="1">
            <a:spLocks noGrp="1"/>
          </p:cNvSpPr>
          <p:nvPr>
            <p:ph type="body" idx="3"/>
          </p:nvPr>
        </p:nvSpPr>
        <p:spPr>
          <a:xfrm>
            <a:off x="6249860" y="1905000"/>
            <a:ext cx="4416552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0"/>
            </a:lvl1pPr>
            <a:lvl2pPr marL="914400" lvl="1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15" name="Google Shape;515;p18"/>
          <p:cNvSpPr txBox="1">
            <a:spLocks noGrp="1"/>
          </p:cNvSpPr>
          <p:nvPr>
            <p:ph type="body" idx="4"/>
          </p:nvPr>
        </p:nvSpPr>
        <p:spPr>
          <a:xfrm>
            <a:off x="6249860" y="2819399"/>
            <a:ext cx="4416552" cy="3352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400"/>
              <a:buChar char="▪"/>
              <a:defRPr sz="2400"/>
            </a:lvl1pPr>
            <a:lvl2pPr marL="914400" lvl="1" indent="-355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Char char="–"/>
              <a:defRPr sz="2000"/>
            </a:lvl2pPr>
            <a:lvl3pPr marL="1371600" lvl="2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▪"/>
              <a:defRPr sz="1800"/>
            </a:lvl3pPr>
            <a:lvl4pPr marL="1828800" lvl="3" indent="-330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–"/>
              <a:defRPr sz="1600"/>
            </a:lvl4pPr>
            <a:lvl5pPr marL="2286000" lvl="4" indent="-330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▪"/>
              <a:defRPr sz="1600"/>
            </a:lvl5pPr>
            <a:lvl6pPr marL="2743200" lvl="5" indent="-330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–"/>
              <a:defRPr sz="1600"/>
            </a:lvl6pPr>
            <a:lvl7pPr marL="3200400" lvl="6" indent="-330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▪"/>
              <a:defRPr sz="1600"/>
            </a:lvl7pPr>
            <a:lvl8pPr marL="3657600" lvl="7" indent="-330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–"/>
              <a:defRPr sz="1600"/>
            </a:lvl8pPr>
            <a:lvl9pPr marL="4114800" lvl="8" indent="-330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▪"/>
              <a:defRPr sz="1600"/>
            </a:lvl9pPr>
          </a:lstStyle>
          <a:p>
            <a:endParaRPr/>
          </a:p>
        </p:txBody>
      </p:sp>
      <p:sp>
        <p:nvSpPr>
          <p:cNvPr id="516" name="Google Shape;516;p18"/>
          <p:cNvSpPr txBox="1">
            <a:spLocks noGrp="1"/>
          </p:cNvSpPr>
          <p:nvPr>
            <p:ph type="ftr" idx="11"/>
          </p:nvPr>
        </p:nvSpPr>
        <p:spPr>
          <a:xfrm>
            <a:off x="1522413" y="6400801"/>
            <a:ext cx="6324599" cy="276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7" name="Google Shape;517;p18"/>
          <p:cNvSpPr txBox="1">
            <a:spLocks noGrp="1"/>
          </p:cNvSpPr>
          <p:nvPr>
            <p:ph type="dt" idx="10"/>
          </p:nvPr>
        </p:nvSpPr>
        <p:spPr>
          <a:xfrm>
            <a:off x="8075612" y="6400801"/>
            <a:ext cx="1243859" cy="276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8" name="Google Shape;518;p18"/>
          <p:cNvSpPr txBox="1">
            <a:spLocks noGrp="1"/>
          </p:cNvSpPr>
          <p:nvPr>
            <p:ph type="sldNum" idx="12"/>
          </p:nvPr>
        </p:nvSpPr>
        <p:spPr>
          <a:xfrm>
            <a:off x="9523412" y="6400801"/>
            <a:ext cx="1143002" cy="276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19"/>
          <p:cNvSpPr txBox="1"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521" name="Google Shape;521;p19" descr="Line graphic"/>
          <p:cNvGrpSpPr/>
          <p:nvPr/>
        </p:nvGrpSpPr>
        <p:grpSpPr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522" name="Google Shape;522;p19"/>
            <p:cNvSpPr/>
            <p:nvPr/>
          </p:nvSpPr>
          <p:spPr>
            <a:xfrm>
              <a:off x="12028488" y="1525554"/>
              <a:ext cx="63500" cy="4924"/>
            </a:xfrm>
            <a:custGeom>
              <a:avLst/>
              <a:gdLst/>
              <a:ahLst/>
              <a:cxnLst/>
              <a:rect l="l" t="t" r="r" b="b"/>
              <a:pathLst>
                <a:path w="67" h="6" extrusionOk="0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23" name="Google Shape;523;p19"/>
            <p:cNvSpPr/>
            <p:nvPr/>
          </p:nvSpPr>
          <p:spPr>
            <a:xfrm>
              <a:off x="12022138" y="1532939"/>
              <a:ext cx="19050" cy="1231"/>
            </a:xfrm>
            <a:custGeom>
              <a:avLst/>
              <a:gdLst/>
              <a:ahLst/>
              <a:cxnLst/>
              <a:rect l="l" t="t" r="r" b="b"/>
              <a:pathLst>
                <a:path w="20" h="2" extrusionOk="0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24" name="Google Shape;524;p19"/>
            <p:cNvSpPr/>
            <p:nvPr/>
          </p:nvSpPr>
          <p:spPr>
            <a:xfrm>
              <a:off x="12041188" y="1531708"/>
              <a:ext cx="39687" cy="6155"/>
            </a:xfrm>
            <a:custGeom>
              <a:avLst/>
              <a:gdLst/>
              <a:ahLst/>
              <a:cxnLst/>
              <a:rect l="l" t="t" r="r" b="b"/>
              <a:pathLst>
                <a:path w="41" h="6" extrusionOk="0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25" name="Google Shape;525;p19"/>
            <p:cNvSpPr/>
            <p:nvPr/>
          </p:nvSpPr>
          <p:spPr>
            <a:xfrm>
              <a:off x="11831638" y="1526784"/>
              <a:ext cx="42862" cy="4924"/>
            </a:xfrm>
            <a:custGeom>
              <a:avLst/>
              <a:gdLst/>
              <a:ahLst/>
              <a:cxnLst/>
              <a:rect l="l" t="t" r="r" b="b"/>
              <a:pathLst>
                <a:path w="45" h="6" extrusionOk="0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26" name="Google Shape;526;p19"/>
            <p:cNvSpPr/>
            <p:nvPr/>
          </p:nvSpPr>
          <p:spPr>
            <a:xfrm>
              <a:off x="11809413" y="1531708"/>
              <a:ext cx="41275" cy="2462"/>
            </a:xfrm>
            <a:custGeom>
              <a:avLst/>
              <a:gdLst/>
              <a:ahLst/>
              <a:cxnLst/>
              <a:rect l="l" t="t" r="r" b="b"/>
              <a:pathLst>
                <a:path w="44" h="3" extrusionOk="0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27" name="Google Shape;527;p19"/>
            <p:cNvSpPr/>
            <p:nvPr/>
          </p:nvSpPr>
          <p:spPr>
            <a:xfrm>
              <a:off x="12003088" y="1537863"/>
              <a:ext cx="77787" cy="3693"/>
            </a:xfrm>
            <a:custGeom>
              <a:avLst/>
              <a:gdLst/>
              <a:ahLst/>
              <a:cxnLst/>
              <a:rect l="l" t="t" r="r" b="b"/>
              <a:pathLst>
                <a:path w="82" h="5" extrusionOk="0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28" name="Google Shape;528;p19"/>
            <p:cNvSpPr/>
            <p:nvPr/>
          </p:nvSpPr>
          <p:spPr>
            <a:xfrm>
              <a:off x="11664950" y="1523092"/>
              <a:ext cx="39687" cy="4924"/>
            </a:xfrm>
            <a:custGeom>
              <a:avLst/>
              <a:gdLst/>
              <a:ahLst/>
              <a:cxnLst/>
              <a:rect l="l" t="t" r="r" b="b"/>
              <a:pathLst>
                <a:path w="42" h="5" extrusionOk="0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29" name="Google Shape;529;p19"/>
            <p:cNvSpPr/>
            <p:nvPr/>
          </p:nvSpPr>
          <p:spPr>
            <a:xfrm>
              <a:off x="11506200" y="1521861"/>
              <a:ext cx="92075" cy="4924"/>
            </a:xfrm>
            <a:custGeom>
              <a:avLst/>
              <a:gdLst/>
              <a:ahLst/>
              <a:cxnLst/>
              <a:rect l="l" t="t" r="r" b="b"/>
              <a:pathLst>
                <a:path w="98" h="6" extrusionOk="0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30" name="Google Shape;530;p19"/>
            <p:cNvSpPr/>
            <p:nvPr/>
          </p:nvSpPr>
          <p:spPr>
            <a:xfrm>
              <a:off x="11471275" y="1525554"/>
              <a:ext cx="34925" cy="3693"/>
            </a:xfrm>
            <a:custGeom>
              <a:avLst/>
              <a:gdLst/>
              <a:ahLst/>
              <a:cxnLst/>
              <a:rect l="l" t="t" r="r" b="b"/>
              <a:pathLst>
                <a:path w="36" h="3" extrusionOk="0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31" name="Google Shape;531;p19"/>
            <p:cNvSpPr/>
            <p:nvPr/>
          </p:nvSpPr>
          <p:spPr>
            <a:xfrm>
              <a:off x="11710988" y="1529246"/>
              <a:ext cx="30162" cy="4924"/>
            </a:xfrm>
            <a:custGeom>
              <a:avLst/>
              <a:gdLst/>
              <a:ahLst/>
              <a:cxnLst/>
              <a:rect l="l" t="t" r="r" b="b"/>
              <a:pathLst>
                <a:path w="32" h="5" extrusionOk="0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32" name="Google Shape;532;p19"/>
            <p:cNvSpPr/>
            <p:nvPr/>
          </p:nvSpPr>
          <p:spPr>
            <a:xfrm>
              <a:off x="11691938" y="1532939"/>
              <a:ext cx="34925" cy="1231"/>
            </a:xfrm>
            <a:custGeom>
              <a:avLst/>
              <a:gdLst/>
              <a:ahLst/>
              <a:cxnLst/>
              <a:rect l="l" t="t" r="r" b="b"/>
              <a:pathLst>
                <a:path w="36" h="1" extrusionOk="0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33" name="Google Shape;533;p19"/>
            <p:cNvSpPr/>
            <p:nvPr/>
          </p:nvSpPr>
          <p:spPr>
            <a:xfrm>
              <a:off x="11741150" y="1534170"/>
              <a:ext cx="4762" cy="0"/>
            </a:xfrm>
            <a:custGeom>
              <a:avLst/>
              <a:gdLst/>
              <a:ahLst/>
              <a:cxnLst/>
              <a:rect l="l" t="t" r="r" b="b"/>
              <a:pathLst>
                <a:path w="5" h="120000" extrusionOk="0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34" name="Google Shape;534;p19"/>
            <p:cNvSpPr/>
            <p:nvPr/>
          </p:nvSpPr>
          <p:spPr>
            <a:xfrm>
              <a:off x="11841163" y="1537863"/>
              <a:ext cx="71437" cy="8617"/>
            </a:xfrm>
            <a:custGeom>
              <a:avLst/>
              <a:gdLst/>
              <a:ahLst/>
              <a:cxnLst/>
              <a:rect l="l" t="t" r="r" b="b"/>
              <a:pathLst>
                <a:path w="75" h="9" extrusionOk="0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35" name="Google Shape;535;p19"/>
            <p:cNvSpPr/>
            <p:nvPr/>
          </p:nvSpPr>
          <p:spPr>
            <a:xfrm>
              <a:off x="11764963" y="1535401"/>
              <a:ext cx="44450" cy="3693"/>
            </a:xfrm>
            <a:custGeom>
              <a:avLst/>
              <a:gdLst/>
              <a:ahLst/>
              <a:cxnLst/>
              <a:rect l="l" t="t" r="r" b="b"/>
              <a:pathLst>
                <a:path w="47" h="4" extrusionOk="0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36" name="Google Shape;536;p19"/>
            <p:cNvSpPr/>
            <p:nvPr/>
          </p:nvSpPr>
          <p:spPr>
            <a:xfrm>
              <a:off x="11744325" y="1537863"/>
              <a:ext cx="20637" cy="2462"/>
            </a:xfrm>
            <a:custGeom>
              <a:avLst/>
              <a:gdLst/>
              <a:ahLst/>
              <a:cxnLst/>
              <a:rect l="l" t="t" r="r" b="b"/>
              <a:pathLst>
                <a:path w="22" h="2" extrusionOk="0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37" name="Google Shape;537;p19"/>
            <p:cNvSpPr/>
            <p:nvPr/>
          </p:nvSpPr>
          <p:spPr>
            <a:xfrm>
              <a:off x="11482388" y="1531708"/>
              <a:ext cx="85725" cy="3693"/>
            </a:xfrm>
            <a:custGeom>
              <a:avLst/>
              <a:gdLst/>
              <a:ahLst/>
              <a:cxnLst/>
              <a:rect l="l" t="t" r="r" b="b"/>
              <a:pathLst>
                <a:path w="90" h="4" extrusionOk="0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38" name="Google Shape;538;p19"/>
            <p:cNvSpPr/>
            <p:nvPr/>
          </p:nvSpPr>
          <p:spPr>
            <a:xfrm>
              <a:off x="11626850" y="1532939"/>
              <a:ext cx="4762" cy="1231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39" name="Google Shape;539;p19"/>
            <p:cNvSpPr/>
            <p:nvPr/>
          </p:nvSpPr>
          <p:spPr>
            <a:xfrm>
              <a:off x="11261725" y="1534170"/>
              <a:ext cx="4762" cy="0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0" y="0"/>
                  </a:moveTo>
                  <a:lnTo>
                    <a:pt x="0" y="0"/>
                  </a:lnTo>
                  <a:lnTo>
                    <a:pt x="4" y="0"/>
                  </a:lnTo>
                  <a:cubicBezTo>
                    <a:pt x="4" y="0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40" name="Google Shape;540;p19"/>
            <p:cNvSpPr/>
            <p:nvPr/>
          </p:nvSpPr>
          <p:spPr>
            <a:xfrm>
              <a:off x="11553825" y="1534170"/>
              <a:ext cx="44450" cy="2462"/>
            </a:xfrm>
            <a:custGeom>
              <a:avLst/>
              <a:gdLst/>
              <a:ahLst/>
              <a:cxnLst/>
              <a:rect l="l" t="t" r="r" b="b"/>
              <a:pathLst>
                <a:path w="47" h="2" extrusionOk="0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41" name="Google Shape;541;p19"/>
            <p:cNvSpPr/>
            <p:nvPr/>
          </p:nvSpPr>
          <p:spPr>
            <a:xfrm>
              <a:off x="11409363" y="1529246"/>
              <a:ext cx="31750" cy="2462"/>
            </a:xfrm>
            <a:custGeom>
              <a:avLst/>
              <a:gdLst/>
              <a:ahLst/>
              <a:cxnLst/>
              <a:rect l="l" t="t" r="r" b="b"/>
              <a:pathLst>
                <a:path w="33" h="3" extrusionOk="0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42" name="Google Shape;542;p19"/>
            <p:cNvSpPr/>
            <p:nvPr/>
          </p:nvSpPr>
          <p:spPr>
            <a:xfrm>
              <a:off x="11618913" y="1531708"/>
              <a:ext cx="6350" cy="0"/>
            </a:xfrm>
            <a:custGeom>
              <a:avLst/>
              <a:gdLst/>
              <a:ahLst/>
              <a:cxnLst/>
              <a:rect l="l" t="t" r="r" b="b"/>
              <a:pathLst>
                <a:path w="6" h="1" extrusionOk="0">
                  <a:moveTo>
                    <a:pt x="3" y="0"/>
                  </a:moveTo>
                  <a:lnTo>
                    <a:pt x="3" y="0"/>
                  </a:lnTo>
                  <a:lnTo>
                    <a:pt x="6" y="0"/>
                  </a:lnTo>
                  <a:cubicBezTo>
                    <a:pt x="0" y="0"/>
                    <a:pt x="0" y="0"/>
                    <a:pt x="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43" name="Google Shape;543;p19"/>
            <p:cNvSpPr/>
            <p:nvPr/>
          </p:nvSpPr>
          <p:spPr>
            <a:xfrm>
              <a:off x="11598275" y="1531708"/>
              <a:ext cx="28575" cy="2462"/>
            </a:xfrm>
            <a:custGeom>
              <a:avLst/>
              <a:gdLst/>
              <a:ahLst/>
              <a:cxnLst/>
              <a:rect l="l" t="t" r="r" b="b"/>
              <a:pathLst>
                <a:path w="31" h="3" extrusionOk="0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44" name="Google Shape;544;p19"/>
            <p:cNvSpPr/>
            <p:nvPr/>
          </p:nvSpPr>
          <p:spPr>
            <a:xfrm>
              <a:off x="11137900" y="1534170"/>
              <a:ext cx="188912" cy="23388"/>
            </a:xfrm>
            <a:custGeom>
              <a:avLst/>
              <a:gdLst/>
              <a:ahLst/>
              <a:cxnLst/>
              <a:rect l="l" t="t" r="r" b="b"/>
              <a:pathLst>
                <a:path w="198" h="27" extrusionOk="0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45" name="Google Shape;545;p19"/>
            <p:cNvSpPr/>
            <p:nvPr/>
          </p:nvSpPr>
          <p:spPr>
            <a:xfrm>
              <a:off x="11266488" y="1529246"/>
              <a:ext cx="95250" cy="4924"/>
            </a:xfrm>
            <a:custGeom>
              <a:avLst/>
              <a:gdLst/>
              <a:ahLst/>
              <a:cxnLst/>
              <a:rect l="l" t="t" r="r" b="b"/>
              <a:pathLst>
                <a:path w="100" h="6" extrusionOk="0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46" name="Google Shape;546;p19"/>
            <p:cNvSpPr/>
            <p:nvPr/>
          </p:nvSpPr>
          <p:spPr>
            <a:xfrm>
              <a:off x="11361738" y="1531708"/>
              <a:ext cx="134937" cy="12309"/>
            </a:xfrm>
            <a:custGeom>
              <a:avLst/>
              <a:gdLst/>
              <a:ahLst/>
              <a:cxnLst/>
              <a:rect l="l" t="t" r="r" b="b"/>
              <a:pathLst>
                <a:path w="142" h="14" extrusionOk="0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47" name="Google Shape;547;p19"/>
            <p:cNvSpPr/>
            <p:nvPr/>
          </p:nvSpPr>
          <p:spPr>
            <a:xfrm>
              <a:off x="11834813" y="1552634"/>
              <a:ext cx="9525" cy="1231"/>
            </a:xfrm>
            <a:custGeom>
              <a:avLst/>
              <a:gdLst/>
              <a:ahLst/>
              <a:cxnLst/>
              <a:rect l="l" t="t" r="r" b="b"/>
              <a:pathLst>
                <a:path w="11" h="1" extrusionOk="0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48" name="Google Shape;548;p19"/>
            <p:cNvSpPr/>
            <p:nvPr/>
          </p:nvSpPr>
          <p:spPr>
            <a:xfrm>
              <a:off x="11764963" y="1542787"/>
              <a:ext cx="117475" cy="9847"/>
            </a:xfrm>
            <a:custGeom>
              <a:avLst/>
              <a:gdLst/>
              <a:ahLst/>
              <a:cxnLst/>
              <a:rect l="l" t="t" r="r" b="b"/>
              <a:pathLst>
                <a:path w="122" h="12" extrusionOk="0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49" name="Google Shape;549;p19"/>
            <p:cNvSpPr/>
            <p:nvPr/>
          </p:nvSpPr>
          <p:spPr>
            <a:xfrm>
              <a:off x="11555413" y="1544017"/>
              <a:ext cx="69850" cy="4924"/>
            </a:xfrm>
            <a:custGeom>
              <a:avLst/>
              <a:gdLst/>
              <a:ahLst/>
              <a:cxnLst/>
              <a:rect l="l" t="t" r="r" b="b"/>
              <a:pathLst>
                <a:path w="74" h="6" extrusionOk="0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50" name="Google Shape;550;p19"/>
            <p:cNvSpPr/>
            <p:nvPr/>
          </p:nvSpPr>
          <p:spPr>
            <a:xfrm>
              <a:off x="11223625" y="1528016"/>
              <a:ext cx="38100" cy="6155"/>
            </a:xfrm>
            <a:custGeom>
              <a:avLst/>
              <a:gdLst/>
              <a:ahLst/>
              <a:cxnLst/>
              <a:rect l="l" t="t" r="r" b="b"/>
              <a:pathLst>
                <a:path w="40" h="7" extrusionOk="0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51" name="Google Shape;551;p19"/>
            <p:cNvSpPr/>
            <p:nvPr/>
          </p:nvSpPr>
          <p:spPr>
            <a:xfrm>
              <a:off x="11145838" y="1529246"/>
              <a:ext cx="22225" cy="2462"/>
            </a:xfrm>
            <a:custGeom>
              <a:avLst/>
              <a:gdLst/>
              <a:ahLst/>
              <a:cxnLst/>
              <a:rect l="l" t="t" r="r" b="b"/>
              <a:pathLst>
                <a:path w="24" h="4" extrusionOk="0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52" name="Google Shape;552;p19"/>
            <p:cNvSpPr/>
            <p:nvPr/>
          </p:nvSpPr>
          <p:spPr>
            <a:xfrm>
              <a:off x="6197600" y="1566174"/>
              <a:ext cx="20637" cy="1231"/>
            </a:xfrm>
            <a:custGeom>
              <a:avLst/>
              <a:gdLst/>
              <a:ahLst/>
              <a:cxnLst/>
              <a:rect l="l" t="t" r="r" b="b"/>
              <a:pathLst>
                <a:path w="21" h="1" extrusionOk="0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53" name="Google Shape;553;p19"/>
            <p:cNvSpPr/>
            <p:nvPr/>
          </p:nvSpPr>
          <p:spPr>
            <a:xfrm>
              <a:off x="6356350" y="1564943"/>
              <a:ext cx="9525" cy="1231"/>
            </a:xfrm>
            <a:custGeom>
              <a:avLst/>
              <a:gdLst/>
              <a:ahLst/>
              <a:cxnLst/>
              <a:rect l="l" t="t" r="r" b="b"/>
              <a:pathLst>
                <a:path w="10" h="2" extrusionOk="0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54" name="Google Shape;554;p19"/>
            <p:cNvSpPr/>
            <p:nvPr/>
          </p:nvSpPr>
          <p:spPr>
            <a:xfrm>
              <a:off x="8950325" y="1521861"/>
              <a:ext cx="61912" cy="7386"/>
            </a:xfrm>
            <a:custGeom>
              <a:avLst/>
              <a:gdLst/>
              <a:ahLst/>
              <a:cxnLst/>
              <a:rect l="l" t="t" r="r" b="b"/>
              <a:pathLst>
                <a:path w="65" h="9" extrusionOk="0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55" name="Google Shape;555;p19"/>
            <p:cNvSpPr/>
            <p:nvPr/>
          </p:nvSpPr>
          <p:spPr>
            <a:xfrm>
              <a:off x="7537450" y="1546479"/>
              <a:ext cx="28575" cy="3693"/>
            </a:xfrm>
            <a:custGeom>
              <a:avLst/>
              <a:gdLst/>
              <a:ahLst/>
              <a:cxnLst/>
              <a:rect l="l" t="t" r="r" b="b"/>
              <a:pathLst>
                <a:path w="29" h="4" extrusionOk="0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56" name="Google Shape;556;p19"/>
            <p:cNvSpPr/>
            <p:nvPr/>
          </p:nvSpPr>
          <p:spPr>
            <a:xfrm>
              <a:off x="7478713" y="1562481"/>
              <a:ext cx="38100" cy="2462"/>
            </a:xfrm>
            <a:custGeom>
              <a:avLst/>
              <a:gdLst/>
              <a:ahLst/>
              <a:cxnLst/>
              <a:rect l="l" t="t" r="r" b="b"/>
              <a:pathLst>
                <a:path w="40" h="3" extrusionOk="0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57" name="Google Shape;557;p19"/>
            <p:cNvSpPr/>
            <p:nvPr/>
          </p:nvSpPr>
          <p:spPr>
            <a:xfrm>
              <a:off x="5410200" y="1568636"/>
              <a:ext cx="36512" cy="3693"/>
            </a:xfrm>
            <a:custGeom>
              <a:avLst/>
              <a:gdLst/>
              <a:ahLst/>
              <a:cxnLst/>
              <a:rect l="l" t="t" r="r" b="b"/>
              <a:pathLst>
                <a:path w="38" h="5" extrusionOk="0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58" name="Google Shape;558;p19"/>
            <p:cNvSpPr/>
            <p:nvPr/>
          </p:nvSpPr>
          <p:spPr>
            <a:xfrm>
              <a:off x="10206038" y="1530477"/>
              <a:ext cx="61912" cy="4924"/>
            </a:xfrm>
            <a:custGeom>
              <a:avLst/>
              <a:gdLst/>
              <a:ahLst/>
              <a:cxnLst/>
              <a:rect l="l" t="t" r="r" b="b"/>
              <a:pathLst>
                <a:path w="65" h="6" extrusionOk="0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59" name="Google Shape;559;p19"/>
            <p:cNvSpPr/>
            <p:nvPr/>
          </p:nvSpPr>
          <p:spPr>
            <a:xfrm>
              <a:off x="6257925" y="1525554"/>
              <a:ext cx="19050" cy="2462"/>
            </a:xfrm>
            <a:custGeom>
              <a:avLst/>
              <a:gdLst/>
              <a:ahLst/>
              <a:cxnLst/>
              <a:rect l="l" t="t" r="r" b="b"/>
              <a:pathLst>
                <a:path w="21" h="2" extrusionOk="0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60" name="Google Shape;560;p19"/>
            <p:cNvSpPr/>
            <p:nvPr/>
          </p:nvSpPr>
          <p:spPr>
            <a:xfrm>
              <a:off x="10134600" y="1528016"/>
              <a:ext cx="71437" cy="3693"/>
            </a:xfrm>
            <a:custGeom>
              <a:avLst/>
              <a:gdLst/>
              <a:ahLst/>
              <a:cxnLst/>
              <a:rect l="l" t="t" r="r" b="b"/>
              <a:pathLst>
                <a:path w="75" h="4" extrusionOk="0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61" name="Google Shape;561;p19"/>
            <p:cNvSpPr/>
            <p:nvPr/>
          </p:nvSpPr>
          <p:spPr>
            <a:xfrm>
              <a:off x="2582863" y="1560020"/>
              <a:ext cx="7937" cy="1231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62" name="Google Shape;562;p19"/>
            <p:cNvSpPr/>
            <p:nvPr/>
          </p:nvSpPr>
          <p:spPr>
            <a:xfrm>
              <a:off x="1762125" y="1521861"/>
              <a:ext cx="34925" cy="1231"/>
            </a:xfrm>
            <a:custGeom>
              <a:avLst/>
              <a:gdLst/>
              <a:ahLst/>
              <a:cxnLst/>
              <a:rect l="l" t="t" r="r" b="b"/>
              <a:pathLst>
                <a:path w="36" h="1" extrusionOk="0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63" name="Google Shape;563;p19"/>
            <p:cNvSpPr/>
            <p:nvPr/>
          </p:nvSpPr>
          <p:spPr>
            <a:xfrm>
              <a:off x="10812463" y="1529246"/>
              <a:ext cx="19050" cy="1231"/>
            </a:xfrm>
            <a:custGeom>
              <a:avLst/>
              <a:gdLst/>
              <a:ahLst/>
              <a:cxnLst/>
              <a:rect l="l" t="t" r="r" b="b"/>
              <a:pathLst>
                <a:path w="20" h="1" extrusionOk="0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64" name="Google Shape;564;p19"/>
            <p:cNvSpPr/>
            <p:nvPr/>
          </p:nvSpPr>
          <p:spPr>
            <a:xfrm>
              <a:off x="10896600" y="1545248"/>
              <a:ext cx="7937" cy="2462"/>
            </a:xfrm>
            <a:custGeom>
              <a:avLst/>
              <a:gdLst/>
              <a:ahLst/>
              <a:cxnLst/>
              <a:rect l="l" t="t" r="r" b="b"/>
              <a:pathLst>
                <a:path w="8" h="3" extrusionOk="0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65" name="Google Shape;565;p19"/>
            <p:cNvSpPr/>
            <p:nvPr/>
          </p:nvSpPr>
          <p:spPr>
            <a:xfrm>
              <a:off x="9947275" y="1553865"/>
              <a:ext cx="4762" cy="1231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66" name="Google Shape;566;p19"/>
            <p:cNvSpPr/>
            <p:nvPr/>
          </p:nvSpPr>
          <p:spPr>
            <a:xfrm>
              <a:off x="10817225" y="1531708"/>
              <a:ext cx="23812" cy="0"/>
            </a:xfrm>
            <a:custGeom>
              <a:avLst/>
              <a:gdLst/>
              <a:ahLst/>
              <a:cxnLst/>
              <a:rect l="l" t="t" r="r" b="b"/>
              <a:pathLst>
                <a:path w="25" h="1" extrusionOk="0">
                  <a:moveTo>
                    <a:pt x="25" y="0"/>
                  </a:moveTo>
                  <a:lnTo>
                    <a:pt x="25" y="0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67" name="Google Shape;567;p19"/>
            <p:cNvSpPr/>
            <p:nvPr/>
          </p:nvSpPr>
          <p:spPr>
            <a:xfrm>
              <a:off x="10836275" y="1529246"/>
              <a:ext cx="19050" cy="1231"/>
            </a:xfrm>
            <a:custGeom>
              <a:avLst/>
              <a:gdLst/>
              <a:ahLst/>
              <a:cxnLst/>
              <a:rect l="l" t="t" r="r" b="b"/>
              <a:pathLst>
                <a:path w="20" h="1" extrusionOk="0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68" name="Google Shape;568;p19"/>
            <p:cNvSpPr/>
            <p:nvPr/>
          </p:nvSpPr>
          <p:spPr>
            <a:xfrm>
              <a:off x="10787063" y="1530477"/>
              <a:ext cx="30162" cy="1231"/>
            </a:xfrm>
            <a:custGeom>
              <a:avLst/>
              <a:gdLst/>
              <a:ahLst/>
              <a:cxnLst/>
              <a:rect l="l" t="t" r="r" b="b"/>
              <a:pathLst>
                <a:path w="31" h="1" extrusionOk="0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69" name="Google Shape;569;p19"/>
            <p:cNvSpPr/>
            <p:nvPr/>
          </p:nvSpPr>
          <p:spPr>
            <a:xfrm>
              <a:off x="4092575" y="1552634"/>
              <a:ext cx="20637" cy="2462"/>
            </a:xfrm>
            <a:custGeom>
              <a:avLst/>
              <a:gdLst/>
              <a:ahLst/>
              <a:cxnLst/>
              <a:rect l="l" t="t" r="r" b="b"/>
              <a:pathLst>
                <a:path w="23" h="2" extrusionOk="0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70" name="Google Shape;570;p19"/>
            <p:cNvSpPr/>
            <p:nvPr/>
          </p:nvSpPr>
          <p:spPr>
            <a:xfrm>
              <a:off x="8528050" y="1567405"/>
              <a:ext cx="3175" cy="1231"/>
            </a:xfrm>
            <a:custGeom>
              <a:avLst/>
              <a:gdLst/>
              <a:ahLst/>
              <a:cxnLst/>
              <a:rect l="l" t="t" r="r" b="b"/>
              <a:pathLst>
                <a:path w="3" h="1" extrusionOk="0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71" name="Google Shape;571;p19"/>
            <p:cNvSpPr/>
            <p:nvPr/>
          </p:nvSpPr>
          <p:spPr>
            <a:xfrm>
              <a:off x="8461375" y="1556326"/>
              <a:ext cx="66675" cy="14771"/>
            </a:xfrm>
            <a:custGeom>
              <a:avLst/>
              <a:gdLst/>
              <a:ahLst/>
              <a:cxnLst/>
              <a:rect l="l" t="t" r="r" b="b"/>
              <a:pathLst>
                <a:path w="69" h="17" extrusionOk="0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72" name="Google Shape;572;p19"/>
            <p:cNvSpPr/>
            <p:nvPr/>
          </p:nvSpPr>
          <p:spPr>
            <a:xfrm>
              <a:off x="1562100" y="1514475"/>
              <a:ext cx="9563100" cy="64008"/>
            </a:xfrm>
            <a:custGeom>
              <a:avLst/>
              <a:gdLst/>
              <a:ahLst/>
              <a:cxnLst/>
              <a:rect l="l" t="t" r="r" b="b"/>
              <a:pathLst>
                <a:path w="10030" h="75" extrusionOk="0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73" name="Google Shape;573;p19"/>
            <p:cNvSpPr/>
            <p:nvPr/>
          </p:nvSpPr>
          <p:spPr>
            <a:xfrm>
              <a:off x="7508875" y="1560020"/>
              <a:ext cx="11112" cy="3693"/>
            </a:xfrm>
            <a:custGeom>
              <a:avLst/>
              <a:gdLst/>
              <a:ahLst/>
              <a:cxnLst/>
              <a:rect l="l" t="t" r="r" b="b"/>
              <a:pathLst>
                <a:path w="12" h="3" extrusionOk="0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74" name="Google Shape;574;p19"/>
            <p:cNvSpPr/>
            <p:nvPr/>
          </p:nvSpPr>
          <p:spPr>
            <a:xfrm>
              <a:off x="5434013" y="1567405"/>
              <a:ext cx="4762" cy="1231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75" name="Google Shape;575;p19"/>
            <p:cNvSpPr/>
            <p:nvPr/>
          </p:nvSpPr>
          <p:spPr>
            <a:xfrm>
              <a:off x="9672638" y="1567405"/>
              <a:ext cx="25400" cy="2462"/>
            </a:xfrm>
            <a:custGeom>
              <a:avLst/>
              <a:gdLst/>
              <a:ahLst/>
              <a:cxnLst/>
              <a:rect l="l" t="t" r="r" b="b"/>
              <a:pathLst>
                <a:path w="27" h="3" extrusionOk="0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76" name="Google Shape;576;p19"/>
            <p:cNvSpPr/>
            <p:nvPr/>
          </p:nvSpPr>
          <p:spPr>
            <a:xfrm>
              <a:off x="10966450" y="1529246"/>
              <a:ext cx="39687" cy="2462"/>
            </a:xfrm>
            <a:custGeom>
              <a:avLst/>
              <a:gdLst/>
              <a:ahLst/>
              <a:cxnLst/>
              <a:rect l="l" t="t" r="r" b="b"/>
              <a:pathLst>
                <a:path w="42" h="3" extrusionOk="0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77" name="Google Shape;577;p19"/>
            <p:cNvSpPr/>
            <p:nvPr/>
          </p:nvSpPr>
          <p:spPr>
            <a:xfrm>
              <a:off x="11329988" y="1552634"/>
              <a:ext cx="44450" cy="2462"/>
            </a:xfrm>
            <a:custGeom>
              <a:avLst/>
              <a:gdLst/>
              <a:ahLst/>
              <a:cxnLst/>
              <a:rect l="l" t="t" r="r" b="b"/>
              <a:pathLst>
                <a:path w="46" h="3" extrusionOk="0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78" name="Google Shape;578;p19"/>
            <p:cNvSpPr/>
            <p:nvPr/>
          </p:nvSpPr>
          <p:spPr>
            <a:xfrm>
              <a:off x="11042650" y="1540325"/>
              <a:ext cx="60325" cy="6155"/>
            </a:xfrm>
            <a:custGeom>
              <a:avLst/>
              <a:gdLst/>
              <a:ahLst/>
              <a:cxnLst/>
              <a:rect l="l" t="t" r="r" b="b"/>
              <a:pathLst>
                <a:path w="63" h="7" extrusionOk="0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79" name="Google Shape;579;p19"/>
            <p:cNvSpPr/>
            <p:nvPr/>
          </p:nvSpPr>
          <p:spPr>
            <a:xfrm>
              <a:off x="11106150" y="1542787"/>
              <a:ext cx="28575" cy="1231"/>
            </a:xfrm>
            <a:custGeom>
              <a:avLst/>
              <a:gdLst/>
              <a:ahLst/>
              <a:cxnLst/>
              <a:rect l="l" t="t" r="r" b="b"/>
              <a:pathLst>
                <a:path w="31" h="2" extrusionOk="0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80" name="Google Shape;580;p19"/>
            <p:cNvSpPr/>
            <p:nvPr/>
          </p:nvSpPr>
          <p:spPr>
            <a:xfrm>
              <a:off x="10679113" y="1525554"/>
              <a:ext cx="103187" cy="9847"/>
            </a:xfrm>
            <a:custGeom>
              <a:avLst/>
              <a:gdLst/>
              <a:ahLst/>
              <a:cxnLst/>
              <a:rect l="l" t="t" r="r" b="b"/>
              <a:pathLst>
                <a:path w="109" h="12" extrusionOk="0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81" name="Google Shape;581;p19"/>
            <p:cNvSpPr/>
            <p:nvPr/>
          </p:nvSpPr>
          <p:spPr>
            <a:xfrm>
              <a:off x="11039475" y="1550172"/>
              <a:ext cx="26987" cy="4924"/>
            </a:xfrm>
            <a:custGeom>
              <a:avLst/>
              <a:gdLst/>
              <a:ahLst/>
              <a:cxnLst/>
              <a:rect l="l" t="t" r="r" b="b"/>
              <a:pathLst>
                <a:path w="27" h="5" extrusionOk="0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82" name="Google Shape;582;p19"/>
            <p:cNvSpPr/>
            <p:nvPr/>
          </p:nvSpPr>
          <p:spPr>
            <a:xfrm>
              <a:off x="10841038" y="1548941"/>
              <a:ext cx="58737" cy="2462"/>
            </a:xfrm>
            <a:custGeom>
              <a:avLst/>
              <a:gdLst/>
              <a:ahLst/>
              <a:cxnLst/>
              <a:rect l="l" t="t" r="r" b="b"/>
              <a:pathLst>
                <a:path w="61" h="3" extrusionOk="0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83" name="Google Shape;583;p19"/>
            <p:cNvSpPr/>
            <p:nvPr/>
          </p:nvSpPr>
          <p:spPr>
            <a:xfrm>
              <a:off x="10899775" y="1550172"/>
              <a:ext cx="36512" cy="1231"/>
            </a:xfrm>
            <a:custGeom>
              <a:avLst/>
              <a:gdLst/>
              <a:ahLst/>
              <a:cxnLst/>
              <a:rect l="l" t="t" r="r" b="b"/>
              <a:pathLst>
                <a:path w="38" h="1" extrusionOk="0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84" name="Google Shape;584;p19"/>
            <p:cNvSpPr/>
            <p:nvPr/>
          </p:nvSpPr>
          <p:spPr>
            <a:xfrm>
              <a:off x="10958513" y="1555096"/>
              <a:ext cx="46037" cy="0"/>
            </a:xfrm>
            <a:custGeom>
              <a:avLst/>
              <a:gdLst/>
              <a:ahLst/>
              <a:cxnLst/>
              <a:rect l="l" t="t" r="r" b="b"/>
              <a:pathLst>
                <a:path w="47" h="1" extrusionOk="0">
                  <a:moveTo>
                    <a:pt x="47" y="0"/>
                  </a:moveTo>
                  <a:lnTo>
                    <a:pt x="47" y="0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85" name="Google Shape;585;p19"/>
            <p:cNvSpPr/>
            <p:nvPr/>
          </p:nvSpPr>
          <p:spPr>
            <a:xfrm>
              <a:off x="10304463" y="1548941"/>
              <a:ext cx="61912" cy="3693"/>
            </a:xfrm>
            <a:custGeom>
              <a:avLst/>
              <a:gdLst/>
              <a:ahLst/>
              <a:cxnLst/>
              <a:rect l="l" t="t" r="r" b="b"/>
              <a:pathLst>
                <a:path w="65" h="4" extrusionOk="0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86" name="Google Shape;586;p19"/>
            <p:cNvSpPr/>
            <p:nvPr/>
          </p:nvSpPr>
          <p:spPr>
            <a:xfrm>
              <a:off x="10483850" y="1557558"/>
              <a:ext cx="23812" cy="6155"/>
            </a:xfrm>
            <a:custGeom>
              <a:avLst/>
              <a:gdLst/>
              <a:ahLst/>
              <a:cxnLst/>
              <a:rect l="l" t="t" r="r" b="b"/>
              <a:pathLst>
                <a:path w="25" h="7" extrusionOk="0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87" name="Google Shape;587;p19"/>
            <p:cNvSpPr/>
            <p:nvPr/>
          </p:nvSpPr>
          <p:spPr>
            <a:xfrm>
              <a:off x="10291763" y="1563712"/>
              <a:ext cx="117475" cy="2462"/>
            </a:xfrm>
            <a:custGeom>
              <a:avLst/>
              <a:gdLst/>
              <a:ahLst/>
              <a:cxnLst/>
              <a:rect l="l" t="t" r="r" b="b"/>
              <a:pathLst>
                <a:path w="123" h="4" extrusionOk="0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88" name="Google Shape;588;p19"/>
            <p:cNvSpPr/>
            <p:nvPr/>
          </p:nvSpPr>
          <p:spPr>
            <a:xfrm>
              <a:off x="9621838" y="1546479"/>
              <a:ext cx="11112" cy="8617"/>
            </a:xfrm>
            <a:custGeom>
              <a:avLst/>
              <a:gdLst/>
              <a:ahLst/>
              <a:cxnLst/>
              <a:rect l="l" t="t" r="r" b="b"/>
              <a:pathLst>
                <a:path w="13" h="10" extrusionOk="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89" name="Google Shape;589;p19"/>
            <p:cNvSpPr/>
            <p:nvPr/>
          </p:nvSpPr>
          <p:spPr>
            <a:xfrm>
              <a:off x="8951913" y="1568636"/>
              <a:ext cx="96837" cy="8617"/>
            </a:xfrm>
            <a:custGeom>
              <a:avLst/>
              <a:gdLst/>
              <a:ahLst/>
              <a:cxnLst/>
              <a:rect l="l" t="t" r="r" b="b"/>
              <a:pathLst>
                <a:path w="101" h="10" extrusionOk="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90" name="Google Shape;590;p19"/>
            <p:cNvSpPr/>
            <p:nvPr/>
          </p:nvSpPr>
          <p:spPr>
            <a:xfrm>
              <a:off x="9005888" y="1566174"/>
              <a:ext cx="17462" cy="2462"/>
            </a:xfrm>
            <a:custGeom>
              <a:avLst/>
              <a:gdLst/>
              <a:ahLst/>
              <a:cxnLst/>
              <a:rect l="l" t="t" r="r" b="b"/>
              <a:pathLst>
                <a:path w="19" h="2" extrusionOk="0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91" name="Google Shape;591;p19"/>
            <p:cNvSpPr/>
            <p:nvPr/>
          </p:nvSpPr>
          <p:spPr>
            <a:xfrm>
              <a:off x="1587500" y="1516937"/>
              <a:ext cx="38100" cy="3693"/>
            </a:xfrm>
            <a:custGeom>
              <a:avLst/>
              <a:gdLst/>
              <a:ahLst/>
              <a:cxnLst/>
              <a:rect l="l" t="t" r="r" b="b"/>
              <a:pathLst>
                <a:path w="39" h="4" extrusionOk="0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92" name="Google Shape;592;p19"/>
            <p:cNvSpPr/>
            <p:nvPr/>
          </p:nvSpPr>
          <p:spPr>
            <a:xfrm>
              <a:off x="1522413" y="1519399"/>
              <a:ext cx="30162" cy="4924"/>
            </a:xfrm>
            <a:custGeom>
              <a:avLst/>
              <a:gdLst/>
              <a:ahLst/>
              <a:cxnLst/>
              <a:rect l="l" t="t" r="r" b="b"/>
              <a:pathLst>
                <a:path w="32" h="6" extrusionOk="0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93" name="Google Shape;593;p19"/>
            <p:cNvSpPr/>
            <p:nvPr/>
          </p:nvSpPr>
          <p:spPr>
            <a:xfrm>
              <a:off x="6650038" y="1573559"/>
              <a:ext cx="33337" cy="3693"/>
            </a:xfrm>
            <a:custGeom>
              <a:avLst/>
              <a:gdLst/>
              <a:ahLst/>
              <a:cxnLst/>
              <a:rect l="l" t="t" r="r" b="b"/>
              <a:pathLst>
                <a:path w="34" h="4" extrusionOk="0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94" name="Google Shape;594;p19"/>
            <p:cNvSpPr/>
            <p:nvPr/>
          </p:nvSpPr>
          <p:spPr>
            <a:xfrm>
              <a:off x="6162675" y="1566174"/>
              <a:ext cx="15875" cy="4924"/>
            </a:xfrm>
            <a:custGeom>
              <a:avLst/>
              <a:gdLst/>
              <a:ahLst/>
              <a:cxnLst/>
              <a:rect l="l" t="t" r="r" b="b"/>
              <a:pathLst>
                <a:path w="17" h="6" extrusionOk="0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95" name="Google Shape;595;p19"/>
            <p:cNvSpPr/>
            <p:nvPr/>
          </p:nvSpPr>
          <p:spPr>
            <a:xfrm>
              <a:off x="5738813" y="1571097"/>
              <a:ext cx="60325" cy="6155"/>
            </a:xfrm>
            <a:custGeom>
              <a:avLst/>
              <a:gdLst/>
              <a:ahLst/>
              <a:cxnLst/>
              <a:rect l="l" t="t" r="r" b="b"/>
              <a:pathLst>
                <a:path w="63" h="8" extrusionOk="0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</p:grpSp>
      <p:sp>
        <p:nvSpPr>
          <p:cNvPr id="596" name="Google Shape;596;p19"/>
          <p:cNvSpPr txBox="1">
            <a:spLocks noGrp="1"/>
          </p:cNvSpPr>
          <p:nvPr>
            <p:ph type="ftr" idx="11"/>
          </p:nvPr>
        </p:nvSpPr>
        <p:spPr>
          <a:xfrm>
            <a:off x="1522413" y="6400801"/>
            <a:ext cx="6324599" cy="276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7" name="Google Shape;597;p19"/>
          <p:cNvSpPr txBox="1">
            <a:spLocks noGrp="1"/>
          </p:cNvSpPr>
          <p:nvPr>
            <p:ph type="dt" idx="10"/>
          </p:nvPr>
        </p:nvSpPr>
        <p:spPr>
          <a:xfrm>
            <a:off x="8075612" y="6400801"/>
            <a:ext cx="1243859" cy="276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8" name="Google Shape;598;p19"/>
          <p:cNvSpPr txBox="1">
            <a:spLocks noGrp="1"/>
          </p:cNvSpPr>
          <p:nvPr>
            <p:ph type="sldNum" idx="12"/>
          </p:nvPr>
        </p:nvSpPr>
        <p:spPr>
          <a:xfrm>
            <a:off x="9523412" y="6400801"/>
            <a:ext cx="1143002" cy="276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20"/>
          <p:cNvSpPr txBox="1">
            <a:spLocks noGrp="1"/>
          </p:cNvSpPr>
          <p:nvPr>
            <p:ph type="ftr" idx="11"/>
          </p:nvPr>
        </p:nvSpPr>
        <p:spPr>
          <a:xfrm>
            <a:off x="1522413" y="6400801"/>
            <a:ext cx="6324599" cy="276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1" name="Google Shape;601;p20"/>
          <p:cNvSpPr txBox="1">
            <a:spLocks noGrp="1"/>
          </p:cNvSpPr>
          <p:nvPr>
            <p:ph type="dt" idx="10"/>
          </p:nvPr>
        </p:nvSpPr>
        <p:spPr>
          <a:xfrm>
            <a:off x="8075612" y="6400801"/>
            <a:ext cx="1243859" cy="276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2" name="Google Shape;602;p20"/>
          <p:cNvSpPr txBox="1">
            <a:spLocks noGrp="1"/>
          </p:cNvSpPr>
          <p:nvPr>
            <p:ph type="sldNum" idx="12"/>
          </p:nvPr>
        </p:nvSpPr>
        <p:spPr>
          <a:xfrm>
            <a:off x="9523412" y="6400801"/>
            <a:ext cx="1143002" cy="276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21"/>
          <p:cNvSpPr txBox="1"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onsolas"/>
              <a:buNone/>
              <a:defRPr sz="3200" b="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5" name="Google Shape;605;p21"/>
          <p:cNvSpPr txBox="1">
            <a:spLocks noGrp="1"/>
          </p:cNvSpPr>
          <p:nvPr>
            <p:ph type="body" idx="1"/>
          </p:nvPr>
        </p:nvSpPr>
        <p:spPr>
          <a:xfrm>
            <a:off x="1522413" y="3429000"/>
            <a:ext cx="2743200" cy="27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06" name="Google Shape;606;p21"/>
          <p:cNvSpPr txBox="1">
            <a:spLocks noGrp="1"/>
          </p:cNvSpPr>
          <p:nvPr>
            <p:ph type="body" idx="2"/>
          </p:nvPr>
        </p:nvSpPr>
        <p:spPr>
          <a:xfrm>
            <a:off x="4710022" y="1905000"/>
            <a:ext cx="5669280" cy="40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400"/>
              <a:buChar char="▪"/>
              <a:defRPr sz="2400"/>
            </a:lvl1pPr>
            <a:lvl2pPr marL="914400" lvl="1" indent="-355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Char char="–"/>
              <a:defRPr sz="2000"/>
            </a:lvl2pPr>
            <a:lvl3pPr marL="1371600" lvl="2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▪"/>
              <a:defRPr sz="1800"/>
            </a:lvl3pPr>
            <a:lvl4pPr marL="1828800" lvl="3" indent="-330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–"/>
              <a:defRPr sz="1600"/>
            </a:lvl4pPr>
            <a:lvl5pPr marL="2286000" lvl="4" indent="-330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▪"/>
              <a:defRPr sz="1600"/>
            </a:lvl5pPr>
            <a:lvl6pPr marL="2743200" lvl="5" indent="-330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–"/>
              <a:defRPr sz="1600"/>
            </a:lvl6pPr>
            <a:lvl7pPr marL="3200400" lvl="6" indent="-330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▪"/>
              <a:defRPr sz="1600"/>
            </a:lvl7pPr>
            <a:lvl8pPr marL="3657600" lvl="7" indent="-330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–"/>
              <a:defRPr sz="1600"/>
            </a:lvl8pPr>
            <a:lvl9pPr marL="4114800" lvl="8" indent="-330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▪"/>
              <a:defRPr sz="1600"/>
            </a:lvl9pPr>
          </a:lstStyle>
          <a:p>
            <a:endParaRPr/>
          </a:p>
        </p:txBody>
      </p:sp>
      <p:grpSp>
        <p:nvGrpSpPr>
          <p:cNvPr id="607" name="Google Shape;607;p21" descr="Box graphic"/>
          <p:cNvGrpSpPr/>
          <p:nvPr/>
        </p:nvGrpSpPr>
        <p:grpSpPr>
          <a:xfrm>
            <a:off x="4417839" y="1630821"/>
            <a:ext cx="6291028" cy="4575885"/>
            <a:chOff x="4417839" y="1630821"/>
            <a:chExt cx="6291028" cy="4575885"/>
          </a:xfrm>
        </p:grpSpPr>
        <p:grpSp>
          <p:nvGrpSpPr>
            <p:cNvPr id="608" name="Google Shape;608;p21"/>
            <p:cNvGrpSpPr/>
            <p:nvPr/>
          </p:nvGrpSpPr>
          <p:grpSpPr>
            <a:xfrm>
              <a:off x="5414491" y="1630821"/>
              <a:ext cx="5294376" cy="4114800"/>
              <a:chOff x="3310555" y="716546"/>
              <a:chExt cx="5294376" cy="4114800"/>
            </a:xfrm>
          </p:grpSpPr>
          <p:grpSp>
            <p:nvGrpSpPr>
              <p:cNvPr id="609" name="Google Shape;609;p21"/>
              <p:cNvGrpSpPr/>
              <p:nvPr/>
            </p:nvGrpSpPr>
            <p:grpSpPr>
              <a:xfrm flipH="1">
                <a:off x="3310555" y="737968"/>
                <a:ext cx="5294376" cy="54864"/>
                <a:chOff x="1522413" y="1514475"/>
                <a:chExt cx="10569575" cy="64008"/>
              </a:xfrm>
            </p:grpSpPr>
            <p:sp>
              <p:nvSpPr>
                <p:cNvPr id="610" name="Google Shape;610;p21"/>
                <p:cNvSpPr/>
                <p:nvPr/>
              </p:nvSpPr>
              <p:spPr>
                <a:xfrm>
                  <a:off x="12028488" y="1525554"/>
                  <a:ext cx="63500" cy="4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" h="6" extrusionOk="0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11" name="Google Shape;611;p21"/>
                <p:cNvSpPr/>
                <p:nvPr/>
              </p:nvSpPr>
              <p:spPr>
                <a:xfrm>
                  <a:off x="12022138" y="1532939"/>
                  <a:ext cx="19050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" h="2" extrusionOk="0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12" name="Google Shape;612;p21"/>
                <p:cNvSpPr/>
                <p:nvPr/>
              </p:nvSpPr>
              <p:spPr>
                <a:xfrm>
                  <a:off x="12041188" y="1531708"/>
                  <a:ext cx="39687" cy="61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" h="6" extrusionOk="0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13" name="Google Shape;613;p21"/>
                <p:cNvSpPr/>
                <p:nvPr/>
              </p:nvSpPr>
              <p:spPr>
                <a:xfrm>
                  <a:off x="11831638" y="1526784"/>
                  <a:ext cx="42862" cy="4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" h="6" extrusionOk="0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14" name="Google Shape;614;p21"/>
                <p:cNvSpPr/>
                <p:nvPr/>
              </p:nvSpPr>
              <p:spPr>
                <a:xfrm>
                  <a:off x="11809413" y="1531708"/>
                  <a:ext cx="41275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" h="3" extrusionOk="0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15" name="Google Shape;615;p21"/>
                <p:cNvSpPr/>
                <p:nvPr/>
              </p:nvSpPr>
              <p:spPr>
                <a:xfrm>
                  <a:off x="12003088" y="1537863"/>
                  <a:ext cx="77787" cy="3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" h="5" extrusionOk="0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16" name="Google Shape;616;p21"/>
                <p:cNvSpPr/>
                <p:nvPr/>
              </p:nvSpPr>
              <p:spPr>
                <a:xfrm>
                  <a:off x="11664950" y="1523092"/>
                  <a:ext cx="39687" cy="4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" h="5" extrusionOk="0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17" name="Google Shape;617;p21"/>
                <p:cNvSpPr/>
                <p:nvPr/>
              </p:nvSpPr>
              <p:spPr>
                <a:xfrm>
                  <a:off x="11506200" y="1521861"/>
                  <a:ext cx="92075" cy="4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" h="6" extrusionOk="0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18" name="Google Shape;618;p21"/>
                <p:cNvSpPr/>
                <p:nvPr/>
              </p:nvSpPr>
              <p:spPr>
                <a:xfrm>
                  <a:off x="11471275" y="1525554"/>
                  <a:ext cx="34925" cy="3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" h="3" extrusionOk="0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19" name="Google Shape;619;p21"/>
                <p:cNvSpPr/>
                <p:nvPr/>
              </p:nvSpPr>
              <p:spPr>
                <a:xfrm>
                  <a:off x="11710988" y="1529246"/>
                  <a:ext cx="30162" cy="4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" h="5" extrusionOk="0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20" name="Google Shape;620;p21"/>
                <p:cNvSpPr/>
                <p:nvPr/>
              </p:nvSpPr>
              <p:spPr>
                <a:xfrm>
                  <a:off x="11691938" y="1532939"/>
                  <a:ext cx="34925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" h="1" extrusionOk="0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21" name="Google Shape;621;p21"/>
                <p:cNvSpPr/>
                <p:nvPr/>
              </p:nvSpPr>
              <p:spPr>
                <a:xfrm>
                  <a:off x="11741150" y="1534170"/>
                  <a:ext cx="4762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" h="120000" extrusionOk="0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22" name="Google Shape;622;p21"/>
                <p:cNvSpPr/>
                <p:nvPr/>
              </p:nvSpPr>
              <p:spPr>
                <a:xfrm>
                  <a:off x="11841163" y="1537863"/>
                  <a:ext cx="71437" cy="86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" h="9" extrusionOk="0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23" name="Google Shape;623;p21"/>
                <p:cNvSpPr/>
                <p:nvPr/>
              </p:nvSpPr>
              <p:spPr>
                <a:xfrm>
                  <a:off x="11764963" y="1535401"/>
                  <a:ext cx="44450" cy="3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" extrusionOk="0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24" name="Google Shape;624;p21"/>
                <p:cNvSpPr/>
                <p:nvPr/>
              </p:nvSpPr>
              <p:spPr>
                <a:xfrm>
                  <a:off x="11744325" y="1537863"/>
                  <a:ext cx="20637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" h="2" extrusionOk="0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25" name="Google Shape;625;p21"/>
                <p:cNvSpPr/>
                <p:nvPr/>
              </p:nvSpPr>
              <p:spPr>
                <a:xfrm>
                  <a:off x="11482388" y="1531708"/>
                  <a:ext cx="85725" cy="3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" h="4" extrusionOk="0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26" name="Google Shape;626;p21"/>
                <p:cNvSpPr/>
                <p:nvPr/>
              </p:nvSpPr>
              <p:spPr>
                <a:xfrm>
                  <a:off x="11626850" y="1532939"/>
                  <a:ext cx="4762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" h="1" extrusionOk="0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27" name="Google Shape;627;p21"/>
                <p:cNvSpPr/>
                <p:nvPr/>
              </p:nvSpPr>
              <p:spPr>
                <a:xfrm>
                  <a:off x="11261725" y="1534170"/>
                  <a:ext cx="4762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0"/>
                      </a:lnTo>
                      <a:cubicBezTo>
                        <a:pt x="4" y="0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28" name="Google Shape;628;p21"/>
                <p:cNvSpPr/>
                <p:nvPr/>
              </p:nvSpPr>
              <p:spPr>
                <a:xfrm>
                  <a:off x="11553825" y="1534170"/>
                  <a:ext cx="44450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2" extrusionOk="0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29" name="Google Shape;629;p21"/>
                <p:cNvSpPr/>
                <p:nvPr/>
              </p:nvSpPr>
              <p:spPr>
                <a:xfrm>
                  <a:off x="11409363" y="1529246"/>
                  <a:ext cx="31750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" h="3" extrusionOk="0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30" name="Google Shape;630;p21"/>
                <p:cNvSpPr/>
                <p:nvPr/>
              </p:nvSpPr>
              <p:spPr>
                <a:xfrm>
                  <a:off x="11618913" y="1531708"/>
                  <a:ext cx="6350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" h="1" extrusionOk="0">
                      <a:moveTo>
                        <a:pt x="3" y="0"/>
                      </a:moveTo>
                      <a:lnTo>
                        <a:pt x="3" y="0"/>
                      </a:lnTo>
                      <a:lnTo>
                        <a:pt x="6" y="0"/>
                      </a:lnTo>
                      <a:cubicBezTo>
                        <a:pt x="0" y="0"/>
                        <a:pt x="0" y="0"/>
                        <a:pt x="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31" name="Google Shape;631;p21"/>
                <p:cNvSpPr/>
                <p:nvPr/>
              </p:nvSpPr>
              <p:spPr>
                <a:xfrm>
                  <a:off x="11598275" y="1531708"/>
                  <a:ext cx="28575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" h="3" extrusionOk="0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32" name="Google Shape;632;p21"/>
                <p:cNvSpPr/>
                <p:nvPr/>
              </p:nvSpPr>
              <p:spPr>
                <a:xfrm>
                  <a:off x="11137900" y="1534170"/>
                  <a:ext cx="188912" cy="233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8" h="27" extrusionOk="0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33" name="Google Shape;633;p21"/>
                <p:cNvSpPr/>
                <p:nvPr/>
              </p:nvSpPr>
              <p:spPr>
                <a:xfrm>
                  <a:off x="11266488" y="1529246"/>
                  <a:ext cx="95250" cy="4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" h="6" extrusionOk="0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34" name="Google Shape;634;p21"/>
                <p:cNvSpPr/>
                <p:nvPr/>
              </p:nvSpPr>
              <p:spPr>
                <a:xfrm>
                  <a:off x="11361738" y="1531708"/>
                  <a:ext cx="134937" cy="123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" h="14" extrusionOk="0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35" name="Google Shape;635;p21"/>
                <p:cNvSpPr/>
                <p:nvPr/>
              </p:nvSpPr>
              <p:spPr>
                <a:xfrm>
                  <a:off x="11834813" y="1552634"/>
                  <a:ext cx="9525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" h="1" extrusionOk="0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36" name="Google Shape;636;p21"/>
                <p:cNvSpPr/>
                <p:nvPr/>
              </p:nvSpPr>
              <p:spPr>
                <a:xfrm>
                  <a:off x="11764963" y="1542787"/>
                  <a:ext cx="117475" cy="98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" h="12" extrusionOk="0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37" name="Google Shape;637;p21"/>
                <p:cNvSpPr/>
                <p:nvPr/>
              </p:nvSpPr>
              <p:spPr>
                <a:xfrm>
                  <a:off x="11555413" y="1544017"/>
                  <a:ext cx="69850" cy="4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" h="6" extrusionOk="0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38" name="Google Shape;638;p21"/>
                <p:cNvSpPr/>
                <p:nvPr/>
              </p:nvSpPr>
              <p:spPr>
                <a:xfrm>
                  <a:off x="11223625" y="1528016"/>
                  <a:ext cx="38100" cy="61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" h="7" extrusionOk="0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39" name="Google Shape;639;p21"/>
                <p:cNvSpPr/>
                <p:nvPr/>
              </p:nvSpPr>
              <p:spPr>
                <a:xfrm>
                  <a:off x="11145838" y="1529246"/>
                  <a:ext cx="22225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" h="4" extrusionOk="0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40" name="Google Shape;640;p21"/>
                <p:cNvSpPr/>
                <p:nvPr/>
              </p:nvSpPr>
              <p:spPr>
                <a:xfrm>
                  <a:off x="6197600" y="1566174"/>
                  <a:ext cx="20637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" h="1" extrusionOk="0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41" name="Google Shape;641;p21"/>
                <p:cNvSpPr/>
                <p:nvPr/>
              </p:nvSpPr>
              <p:spPr>
                <a:xfrm>
                  <a:off x="6356350" y="1564943"/>
                  <a:ext cx="9525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" h="2" extrusionOk="0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42" name="Google Shape;642;p21"/>
                <p:cNvSpPr/>
                <p:nvPr/>
              </p:nvSpPr>
              <p:spPr>
                <a:xfrm>
                  <a:off x="8950325" y="1521861"/>
                  <a:ext cx="61912" cy="7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" h="9" extrusionOk="0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43" name="Google Shape;643;p21"/>
                <p:cNvSpPr/>
                <p:nvPr/>
              </p:nvSpPr>
              <p:spPr>
                <a:xfrm>
                  <a:off x="7537450" y="1546479"/>
                  <a:ext cx="28575" cy="3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" h="4" extrusionOk="0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44" name="Google Shape;644;p21"/>
                <p:cNvSpPr/>
                <p:nvPr/>
              </p:nvSpPr>
              <p:spPr>
                <a:xfrm>
                  <a:off x="7478713" y="1562481"/>
                  <a:ext cx="38100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" h="3" extrusionOk="0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45" name="Google Shape;645;p21"/>
                <p:cNvSpPr/>
                <p:nvPr/>
              </p:nvSpPr>
              <p:spPr>
                <a:xfrm>
                  <a:off x="5410200" y="1568636"/>
                  <a:ext cx="36512" cy="3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" h="5" extrusionOk="0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46" name="Google Shape;646;p21"/>
                <p:cNvSpPr/>
                <p:nvPr/>
              </p:nvSpPr>
              <p:spPr>
                <a:xfrm>
                  <a:off x="10206038" y="1530477"/>
                  <a:ext cx="61912" cy="4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" h="6" extrusionOk="0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47" name="Google Shape;647;p21"/>
                <p:cNvSpPr/>
                <p:nvPr/>
              </p:nvSpPr>
              <p:spPr>
                <a:xfrm>
                  <a:off x="6257925" y="1525554"/>
                  <a:ext cx="19050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" h="2" extrusionOk="0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48" name="Google Shape;648;p21"/>
                <p:cNvSpPr/>
                <p:nvPr/>
              </p:nvSpPr>
              <p:spPr>
                <a:xfrm>
                  <a:off x="10134600" y="1528016"/>
                  <a:ext cx="71437" cy="3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" h="4" extrusionOk="0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49" name="Google Shape;649;p21"/>
                <p:cNvSpPr/>
                <p:nvPr/>
              </p:nvSpPr>
              <p:spPr>
                <a:xfrm>
                  <a:off x="2582863" y="1560020"/>
                  <a:ext cx="7937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" h="1" extrusionOk="0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50" name="Google Shape;650;p21"/>
                <p:cNvSpPr/>
                <p:nvPr/>
              </p:nvSpPr>
              <p:spPr>
                <a:xfrm>
                  <a:off x="1762125" y="1521861"/>
                  <a:ext cx="34925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" h="1" extrusionOk="0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51" name="Google Shape;651;p21"/>
                <p:cNvSpPr/>
                <p:nvPr/>
              </p:nvSpPr>
              <p:spPr>
                <a:xfrm>
                  <a:off x="10812463" y="1529246"/>
                  <a:ext cx="19050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" h="1" extrusionOk="0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52" name="Google Shape;652;p21"/>
                <p:cNvSpPr/>
                <p:nvPr/>
              </p:nvSpPr>
              <p:spPr>
                <a:xfrm>
                  <a:off x="10896600" y="1545248"/>
                  <a:ext cx="7937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" h="3" extrusionOk="0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53" name="Google Shape;653;p21"/>
                <p:cNvSpPr/>
                <p:nvPr/>
              </p:nvSpPr>
              <p:spPr>
                <a:xfrm>
                  <a:off x="9947275" y="1553865"/>
                  <a:ext cx="4762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54" name="Google Shape;654;p21"/>
                <p:cNvSpPr/>
                <p:nvPr/>
              </p:nvSpPr>
              <p:spPr>
                <a:xfrm>
                  <a:off x="10817225" y="1531708"/>
                  <a:ext cx="23812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" h="1" extrusionOk="0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55" name="Google Shape;655;p21"/>
                <p:cNvSpPr/>
                <p:nvPr/>
              </p:nvSpPr>
              <p:spPr>
                <a:xfrm>
                  <a:off x="10836275" y="1529246"/>
                  <a:ext cx="19050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" h="1" extrusionOk="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56" name="Google Shape;656;p21"/>
                <p:cNvSpPr/>
                <p:nvPr/>
              </p:nvSpPr>
              <p:spPr>
                <a:xfrm>
                  <a:off x="10787063" y="1530477"/>
                  <a:ext cx="30162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" h="1" extrusionOk="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57" name="Google Shape;657;p21"/>
                <p:cNvSpPr/>
                <p:nvPr/>
              </p:nvSpPr>
              <p:spPr>
                <a:xfrm>
                  <a:off x="4092575" y="1552634"/>
                  <a:ext cx="20637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" h="2" extrusionOk="0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58" name="Google Shape;658;p21"/>
                <p:cNvSpPr/>
                <p:nvPr/>
              </p:nvSpPr>
              <p:spPr>
                <a:xfrm>
                  <a:off x="8528050" y="1567405"/>
                  <a:ext cx="3175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59" name="Google Shape;659;p21"/>
                <p:cNvSpPr/>
                <p:nvPr/>
              </p:nvSpPr>
              <p:spPr>
                <a:xfrm>
                  <a:off x="8461375" y="1556326"/>
                  <a:ext cx="66675" cy="147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" h="17" extrusionOk="0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60" name="Google Shape;660;p21"/>
                <p:cNvSpPr/>
                <p:nvPr/>
              </p:nvSpPr>
              <p:spPr>
                <a:xfrm>
                  <a:off x="1562100" y="1514475"/>
                  <a:ext cx="9563100" cy="640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30" h="75" extrusionOk="0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61" name="Google Shape;661;p21"/>
                <p:cNvSpPr/>
                <p:nvPr/>
              </p:nvSpPr>
              <p:spPr>
                <a:xfrm>
                  <a:off x="7508875" y="1560020"/>
                  <a:ext cx="11112" cy="3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" h="3" extrusionOk="0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62" name="Google Shape;662;p21"/>
                <p:cNvSpPr/>
                <p:nvPr/>
              </p:nvSpPr>
              <p:spPr>
                <a:xfrm>
                  <a:off x="5434013" y="1567405"/>
                  <a:ext cx="4762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" h="1" extrusionOk="0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63" name="Google Shape;663;p21"/>
                <p:cNvSpPr/>
                <p:nvPr/>
              </p:nvSpPr>
              <p:spPr>
                <a:xfrm>
                  <a:off x="9672638" y="1567405"/>
                  <a:ext cx="25400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" h="3" extrusionOk="0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64" name="Google Shape;664;p21"/>
                <p:cNvSpPr/>
                <p:nvPr/>
              </p:nvSpPr>
              <p:spPr>
                <a:xfrm>
                  <a:off x="10966450" y="1529246"/>
                  <a:ext cx="39687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" h="3" extrusionOk="0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65" name="Google Shape;665;p21"/>
                <p:cNvSpPr/>
                <p:nvPr/>
              </p:nvSpPr>
              <p:spPr>
                <a:xfrm>
                  <a:off x="11329988" y="1552634"/>
                  <a:ext cx="44450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" h="3" extrusionOk="0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66" name="Google Shape;666;p21"/>
                <p:cNvSpPr/>
                <p:nvPr/>
              </p:nvSpPr>
              <p:spPr>
                <a:xfrm>
                  <a:off x="11042650" y="1540325"/>
                  <a:ext cx="60325" cy="61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" h="7" extrusionOk="0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67" name="Google Shape;667;p21"/>
                <p:cNvSpPr/>
                <p:nvPr/>
              </p:nvSpPr>
              <p:spPr>
                <a:xfrm>
                  <a:off x="11106150" y="1542787"/>
                  <a:ext cx="28575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" h="2" extrusionOk="0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68" name="Google Shape;668;p21"/>
                <p:cNvSpPr/>
                <p:nvPr/>
              </p:nvSpPr>
              <p:spPr>
                <a:xfrm>
                  <a:off x="10679113" y="1525554"/>
                  <a:ext cx="103187" cy="98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" h="12" extrusionOk="0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69" name="Google Shape;669;p21"/>
                <p:cNvSpPr/>
                <p:nvPr/>
              </p:nvSpPr>
              <p:spPr>
                <a:xfrm>
                  <a:off x="11039475" y="1550172"/>
                  <a:ext cx="26987" cy="4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" h="5" extrusionOk="0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70" name="Google Shape;670;p21"/>
                <p:cNvSpPr/>
                <p:nvPr/>
              </p:nvSpPr>
              <p:spPr>
                <a:xfrm>
                  <a:off x="10841038" y="1548941"/>
                  <a:ext cx="58737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" h="3" extrusionOk="0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71" name="Google Shape;671;p21"/>
                <p:cNvSpPr/>
                <p:nvPr/>
              </p:nvSpPr>
              <p:spPr>
                <a:xfrm>
                  <a:off x="10899775" y="1550172"/>
                  <a:ext cx="36512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" h="1" extrusionOk="0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72" name="Google Shape;672;p21"/>
                <p:cNvSpPr/>
                <p:nvPr/>
              </p:nvSpPr>
              <p:spPr>
                <a:xfrm>
                  <a:off x="10958513" y="1555096"/>
                  <a:ext cx="46037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47" y="0"/>
                      </a:moveTo>
                      <a:lnTo>
                        <a:pt x="47" y="0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73" name="Google Shape;673;p21"/>
                <p:cNvSpPr/>
                <p:nvPr/>
              </p:nvSpPr>
              <p:spPr>
                <a:xfrm>
                  <a:off x="10304463" y="1548941"/>
                  <a:ext cx="61912" cy="3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" h="4" extrusionOk="0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74" name="Google Shape;674;p21"/>
                <p:cNvSpPr/>
                <p:nvPr/>
              </p:nvSpPr>
              <p:spPr>
                <a:xfrm>
                  <a:off x="10483850" y="1557558"/>
                  <a:ext cx="23812" cy="61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" h="7" extrusionOk="0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75" name="Google Shape;675;p21"/>
                <p:cNvSpPr/>
                <p:nvPr/>
              </p:nvSpPr>
              <p:spPr>
                <a:xfrm>
                  <a:off x="10291763" y="1563712"/>
                  <a:ext cx="117475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" h="4" extrusionOk="0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76" name="Google Shape;676;p21"/>
                <p:cNvSpPr/>
                <p:nvPr/>
              </p:nvSpPr>
              <p:spPr>
                <a:xfrm>
                  <a:off x="9621838" y="1546479"/>
                  <a:ext cx="11112" cy="86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" h="10" extrusionOk="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77" name="Google Shape;677;p21"/>
                <p:cNvSpPr/>
                <p:nvPr/>
              </p:nvSpPr>
              <p:spPr>
                <a:xfrm>
                  <a:off x="8951913" y="1568636"/>
                  <a:ext cx="96837" cy="86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" h="10" extrusionOk="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78" name="Google Shape;678;p21"/>
                <p:cNvSpPr/>
                <p:nvPr/>
              </p:nvSpPr>
              <p:spPr>
                <a:xfrm>
                  <a:off x="9005888" y="1566174"/>
                  <a:ext cx="17462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" h="2" extrusionOk="0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79" name="Google Shape;679;p21"/>
                <p:cNvSpPr/>
                <p:nvPr/>
              </p:nvSpPr>
              <p:spPr>
                <a:xfrm>
                  <a:off x="1587500" y="1516937"/>
                  <a:ext cx="38100" cy="3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" h="4" extrusionOk="0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80" name="Google Shape;680;p21"/>
                <p:cNvSpPr/>
                <p:nvPr/>
              </p:nvSpPr>
              <p:spPr>
                <a:xfrm>
                  <a:off x="1522413" y="1519399"/>
                  <a:ext cx="30162" cy="4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" h="6" extrusionOk="0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81" name="Google Shape;681;p21"/>
                <p:cNvSpPr/>
                <p:nvPr/>
              </p:nvSpPr>
              <p:spPr>
                <a:xfrm>
                  <a:off x="6650038" y="1573559"/>
                  <a:ext cx="33337" cy="3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" h="4" extrusionOk="0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82" name="Google Shape;682;p21"/>
                <p:cNvSpPr/>
                <p:nvPr/>
              </p:nvSpPr>
              <p:spPr>
                <a:xfrm>
                  <a:off x="6162675" y="1566174"/>
                  <a:ext cx="15875" cy="4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" h="6" extrusionOk="0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83" name="Google Shape;683;p21"/>
                <p:cNvSpPr/>
                <p:nvPr/>
              </p:nvSpPr>
              <p:spPr>
                <a:xfrm>
                  <a:off x="5738813" y="1571097"/>
                  <a:ext cx="60325" cy="61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" h="8" extrusionOk="0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</p:grpSp>
          <p:grpSp>
            <p:nvGrpSpPr>
              <p:cNvPr id="684" name="Google Shape;684;p21"/>
              <p:cNvGrpSpPr/>
              <p:nvPr/>
            </p:nvGrpSpPr>
            <p:grpSpPr>
              <a:xfrm rot="-5400000" flipH="1">
                <a:off x="6492229" y="2755658"/>
                <a:ext cx="4114800" cy="36576"/>
                <a:chOff x="1522413" y="1514475"/>
                <a:chExt cx="10569575" cy="64008"/>
              </a:xfrm>
            </p:grpSpPr>
            <p:sp>
              <p:nvSpPr>
                <p:cNvPr id="685" name="Google Shape;685;p21"/>
                <p:cNvSpPr/>
                <p:nvPr/>
              </p:nvSpPr>
              <p:spPr>
                <a:xfrm>
                  <a:off x="12028488" y="1525554"/>
                  <a:ext cx="63500" cy="4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" h="6" extrusionOk="0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86" name="Google Shape;686;p21"/>
                <p:cNvSpPr/>
                <p:nvPr/>
              </p:nvSpPr>
              <p:spPr>
                <a:xfrm>
                  <a:off x="12022138" y="1532939"/>
                  <a:ext cx="19050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" h="2" extrusionOk="0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87" name="Google Shape;687;p21"/>
                <p:cNvSpPr/>
                <p:nvPr/>
              </p:nvSpPr>
              <p:spPr>
                <a:xfrm>
                  <a:off x="12041188" y="1531708"/>
                  <a:ext cx="39687" cy="61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" h="6" extrusionOk="0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88" name="Google Shape;688;p21"/>
                <p:cNvSpPr/>
                <p:nvPr/>
              </p:nvSpPr>
              <p:spPr>
                <a:xfrm>
                  <a:off x="11831638" y="1526784"/>
                  <a:ext cx="42862" cy="4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" h="6" extrusionOk="0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89" name="Google Shape;689;p21"/>
                <p:cNvSpPr/>
                <p:nvPr/>
              </p:nvSpPr>
              <p:spPr>
                <a:xfrm>
                  <a:off x="11809413" y="1531708"/>
                  <a:ext cx="41275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" h="3" extrusionOk="0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90" name="Google Shape;690;p21"/>
                <p:cNvSpPr/>
                <p:nvPr/>
              </p:nvSpPr>
              <p:spPr>
                <a:xfrm>
                  <a:off x="12003088" y="1537863"/>
                  <a:ext cx="77787" cy="3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" h="5" extrusionOk="0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91" name="Google Shape;691;p21"/>
                <p:cNvSpPr/>
                <p:nvPr/>
              </p:nvSpPr>
              <p:spPr>
                <a:xfrm>
                  <a:off x="11664950" y="1523092"/>
                  <a:ext cx="39687" cy="4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" h="5" extrusionOk="0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92" name="Google Shape;692;p21"/>
                <p:cNvSpPr/>
                <p:nvPr/>
              </p:nvSpPr>
              <p:spPr>
                <a:xfrm>
                  <a:off x="11506200" y="1521861"/>
                  <a:ext cx="92075" cy="4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" h="6" extrusionOk="0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93" name="Google Shape;693;p21"/>
                <p:cNvSpPr/>
                <p:nvPr/>
              </p:nvSpPr>
              <p:spPr>
                <a:xfrm>
                  <a:off x="11471275" y="1525554"/>
                  <a:ext cx="34925" cy="3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" h="3" extrusionOk="0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94" name="Google Shape;694;p21"/>
                <p:cNvSpPr/>
                <p:nvPr/>
              </p:nvSpPr>
              <p:spPr>
                <a:xfrm>
                  <a:off x="11710988" y="1529246"/>
                  <a:ext cx="30162" cy="4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" h="5" extrusionOk="0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95" name="Google Shape;695;p21"/>
                <p:cNvSpPr/>
                <p:nvPr/>
              </p:nvSpPr>
              <p:spPr>
                <a:xfrm>
                  <a:off x="11691938" y="1532939"/>
                  <a:ext cx="34925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" h="1" extrusionOk="0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96" name="Google Shape;696;p21"/>
                <p:cNvSpPr/>
                <p:nvPr/>
              </p:nvSpPr>
              <p:spPr>
                <a:xfrm>
                  <a:off x="11741150" y="1534170"/>
                  <a:ext cx="4762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" h="120000" extrusionOk="0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97" name="Google Shape;697;p21"/>
                <p:cNvSpPr/>
                <p:nvPr/>
              </p:nvSpPr>
              <p:spPr>
                <a:xfrm>
                  <a:off x="11841163" y="1537863"/>
                  <a:ext cx="71437" cy="86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" h="9" extrusionOk="0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98" name="Google Shape;698;p21"/>
                <p:cNvSpPr/>
                <p:nvPr/>
              </p:nvSpPr>
              <p:spPr>
                <a:xfrm>
                  <a:off x="11764963" y="1535401"/>
                  <a:ext cx="44450" cy="3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" extrusionOk="0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99" name="Google Shape;699;p21"/>
                <p:cNvSpPr/>
                <p:nvPr/>
              </p:nvSpPr>
              <p:spPr>
                <a:xfrm>
                  <a:off x="11744325" y="1537863"/>
                  <a:ext cx="20637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" h="2" extrusionOk="0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00" name="Google Shape;700;p21"/>
                <p:cNvSpPr/>
                <p:nvPr/>
              </p:nvSpPr>
              <p:spPr>
                <a:xfrm>
                  <a:off x="11482388" y="1531708"/>
                  <a:ext cx="85725" cy="3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" h="4" extrusionOk="0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01" name="Google Shape;701;p21"/>
                <p:cNvSpPr/>
                <p:nvPr/>
              </p:nvSpPr>
              <p:spPr>
                <a:xfrm>
                  <a:off x="11626850" y="1532939"/>
                  <a:ext cx="4762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" h="1" extrusionOk="0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02" name="Google Shape;702;p21"/>
                <p:cNvSpPr/>
                <p:nvPr/>
              </p:nvSpPr>
              <p:spPr>
                <a:xfrm>
                  <a:off x="11261725" y="1534170"/>
                  <a:ext cx="4762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0"/>
                      </a:lnTo>
                      <a:cubicBezTo>
                        <a:pt x="4" y="0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03" name="Google Shape;703;p21"/>
                <p:cNvSpPr/>
                <p:nvPr/>
              </p:nvSpPr>
              <p:spPr>
                <a:xfrm>
                  <a:off x="11553825" y="1534170"/>
                  <a:ext cx="44450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2" extrusionOk="0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04" name="Google Shape;704;p21"/>
                <p:cNvSpPr/>
                <p:nvPr/>
              </p:nvSpPr>
              <p:spPr>
                <a:xfrm>
                  <a:off x="11409363" y="1529246"/>
                  <a:ext cx="31750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" h="3" extrusionOk="0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05" name="Google Shape;705;p21"/>
                <p:cNvSpPr/>
                <p:nvPr/>
              </p:nvSpPr>
              <p:spPr>
                <a:xfrm>
                  <a:off x="11618913" y="1531708"/>
                  <a:ext cx="6350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" h="1" extrusionOk="0">
                      <a:moveTo>
                        <a:pt x="3" y="0"/>
                      </a:moveTo>
                      <a:lnTo>
                        <a:pt x="3" y="0"/>
                      </a:lnTo>
                      <a:lnTo>
                        <a:pt x="6" y="0"/>
                      </a:lnTo>
                      <a:cubicBezTo>
                        <a:pt x="0" y="0"/>
                        <a:pt x="0" y="0"/>
                        <a:pt x="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06" name="Google Shape;706;p21"/>
                <p:cNvSpPr/>
                <p:nvPr/>
              </p:nvSpPr>
              <p:spPr>
                <a:xfrm>
                  <a:off x="11598275" y="1531708"/>
                  <a:ext cx="28575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" h="3" extrusionOk="0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07" name="Google Shape;707;p21"/>
                <p:cNvSpPr/>
                <p:nvPr/>
              </p:nvSpPr>
              <p:spPr>
                <a:xfrm>
                  <a:off x="11137900" y="1534170"/>
                  <a:ext cx="188912" cy="233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8" h="27" extrusionOk="0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08" name="Google Shape;708;p21"/>
                <p:cNvSpPr/>
                <p:nvPr/>
              </p:nvSpPr>
              <p:spPr>
                <a:xfrm>
                  <a:off x="11266488" y="1529246"/>
                  <a:ext cx="95250" cy="4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" h="6" extrusionOk="0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09" name="Google Shape;709;p21"/>
                <p:cNvSpPr/>
                <p:nvPr/>
              </p:nvSpPr>
              <p:spPr>
                <a:xfrm>
                  <a:off x="11361738" y="1531708"/>
                  <a:ext cx="134937" cy="123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" h="14" extrusionOk="0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10" name="Google Shape;710;p21"/>
                <p:cNvSpPr/>
                <p:nvPr/>
              </p:nvSpPr>
              <p:spPr>
                <a:xfrm>
                  <a:off x="11834813" y="1552634"/>
                  <a:ext cx="9525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" h="1" extrusionOk="0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11" name="Google Shape;711;p21"/>
                <p:cNvSpPr/>
                <p:nvPr/>
              </p:nvSpPr>
              <p:spPr>
                <a:xfrm>
                  <a:off x="11764963" y="1542787"/>
                  <a:ext cx="117475" cy="98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" h="12" extrusionOk="0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12" name="Google Shape;712;p21"/>
                <p:cNvSpPr/>
                <p:nvPr/>
              </p:nvSpPr>
              <p:spPr>
                <a:xfrm>
                  <a:off x="11555413" y="1544017"/>
                  <a:ext cx="69850" cy="4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" h="6" extrusionOk="0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13" name="Google Shape;713;p21"/>
                <p:cNvSpPr/>
                <p:nvPr/>
              </p:nvSpPr>
              <p:spPr>
                <a:xfrm>
                  <a:off x="11223625" y="1528016"/>
                  <a:ext cx="38100" cy="61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" h="7" extrusionOk="0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14" name="Google Shape;714;p21"/>
                <p:cNvSpPr/>
                <p:nvPr/>
              </p:nvSpPr>
              <p:spPr>
                <a:xfrm>
                  <a:off x="11145838" y="1529246"/>
                  <a:ext cx="22225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" h="4" extrusionOk="0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15" name="Google Shape;715;p21"/>
                <p:cNvSpPr/>
                <p:nvPr/>
              </p:nvSpPr>
              <p:spPr>
                <a:xfrm>
                  <a:off x="6197600" y="1566174"/>
                  <a:ext cx="20637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" h="1" extrusionOk="0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16" name="Google Shape;716;p21"/>
                <p:cNvSpPr/>
                <p:nvPr/>
              </p:nvSpPr>
              <p:spPr>
                <a:xfrm>
                  <a:off x="6356350" y="1564943"/>
                  <a:ext cx="9525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" h="2" extrusionOk="0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17" name="Google Shape;717;p21"/>
                <p:cNvSpPr/>
                <p:nvPr/>
              </p:nvSpPr>
              <p:spPr>
                <a:xfrm>
                  <a:off x="8950325" y="1521861"/>
                  <a:ext cx="61912" cy="7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" h="9" extrusionOk="0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18" name="Google Shape;718;p21"/>
                <p:cNvSpPr/>
                <p:nvPr/>
              </p:nvSpPr>
              <p:spPr>
                <a:xfrm>
                  <a:off x="7537450" y="1546479"/>
                  <a:ext cx="28575" cy="3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" h="4" extrusionOk="0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19" name="Google Shape;719;p21"/>
                <p:cNvSpPr/>
                <p:nvPr/>
              </p:nvSpPr>
              <p:spPr>
                <a:xfrm>
                  <a:off x="7478713" y="1562481"/>
                  <a:ext cx="38100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" h="3" extrusionOk="0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20" name="Google Shape;720;p21"/>
                <p:cNvSpPr/>
                <p:nvPr/>
              </p:nvSpPr>
              <p:spPr>
                <a:xfrm>
                  <a:off x="5410200" y="1568636"/>
                  <a:ext cx="36512" cy="3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" h="5" extrusionOk="0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21" name="Google Shape;721;p21"/>
                <p:cNvSpPr/>
                <p:nvPr/>
              </p:nvSpPr>
              <p:spPr>
                <a:xfrm>
                  <a:off x="10206038" y="1530477"/>
                  <a:ext cx="61912" cy="4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" h="6" extrusionOk="0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22" name="Google Shape;722;p21"/>
                <p:cNvSpPr/>
                <p:nvPr/>
              </p:nvSpPr>
              <p:spPr>
                <a:xfrm>
                  <a:off x="6257925" y="1525554"/>
                  <a:ext cx="19050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" h="2" extrusionOk="0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23" name="Google Shape;723;p21"/>
                <p:cNvSpPr/>
                <p:nvPr/>
              </p:nvSpPr>
              <p:spPr>
                <a:xfrm>
                  <a:off x="10134600" y="1528016"/>
                  <a:ext cx="71437" cy="3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" h="4" extrusionOk="0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24" name="Google Shape;724;p21"/>
                <p:cNvSpPr/>
                <p:nvPr/>
              </p:nvSpPr>
              <p:spPr>
                <a:xfrm>
                  <a:off x="2582863" y="1560020"/>
                  <a:ext cx="7937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" h="1" extrusionOk="0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25" name="Google Shape;725;p21"/>
                <p:cNvSpPr/>
                <p:nvPr/>
              </p:nvSpPr>
              <p:spPr>
                <a:xfrm>
                  <a:off x="1762125" y="1521861"/>
                  <a:ext cx="34925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" h="1" extrusionOk="0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26" name="Google Shape;726;p21"/>
                <p:cNvSpPr/>
                <p:nvPr/>
              </p:nvSpPr>
              <p:spPr>
                <a:xfrm>
                  <a:off x="10812463" y="1529246"/>
                  <a:ext cx="19050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" h="1" extrusionOk="0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27" name="Google Shape;727;p21"/>
                <p:cNvSpPr/>
                <p:nvPr/>
              </p:nvSpPr>
              <p:spPr>
                <a:xfrm>
                  <a:off x="10896600" y="1545248"/>
                  <a:ext cx="7937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" h="3" extrusionOk="0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28" name="Google Shape;728;p21"/>
                <p:cNvSpPr/>
                <p:nvPr/>
              </p:nvSpPr>
              <p:spPr>
                <a:xfrm>
                  <a:off x="9947275" y="1553865"/>
                  <a:ext cx="4762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29" name="Google Shape;729;p21"/>
                <p:cNvSpPr/>
                <p:nvPr/>
              </p:nvSpPr>
              <p:spPr>
                <a:xfrm>
                  <a:off x="10817225" y="1531708"/>
                  <a:ext cx="23812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" h="1" extrusionOk="0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30" name="Google Shape;730;p21"/>
                <p:cNvSpPr/>
                <p:nvPr/>
              </p:nvSpPr>
              <p:spPr>
                <a:xfrm>
                  <a:off x="10836275" y="1529246"/>
                  <a:ext cx="19050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" h="1" extrusionOk="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31" name="Google Shape;731;p21"/>
                <p:cNvSpPr/>
                <p:nvPr/>
              </p:nvSpPr>
              <p:spPr>
                <a:xfrm>
                  <a:off x="10787063" y="1530477"/>
                  <a:ext cx="30162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" h="1" extrusionOk="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32" name="Google Shape;732;p21"/>
                <p:cNvSpPr/>
                <p:nvPr/>
              </p:nvSpPr>
              <p:spPr>
                <a:xfrm>
                  <a:off x="4092575" y="1552634"/>
                  <a:ext cx="20637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" h="2" extrusionOk="0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33" name="Google Shape;733;p21"/>
                <p:cNvSpPr/>
                <p:nvPr/>
              </p:nvSpPr>
              <p:spPr>
                <a:xfrm>
                  <a:off x="8528050" y="1567405"/>
                  <a:ext cx="3175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34" name="Google Shape;734;p21"/>
                <p:cNvSpPr/>
                <p:nvPr/>
              </p:nvSpPr>
              <p:spPr>
                <a:xfrm>
                  <a:off x="8461375" y="1556326"/>
                  <a:ext cx="66675" cy="147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" h="17" extrusionOk="0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35" name="Google Shape;735;p21"/>
                <p:cNvSpPr/>
                <p:nvPr/>
              </p:nvSpPr>
              <p:spPr>
                <a:xfrm>
                  <a:off x="1562100" y="1514475"/>
                  <a:ext cx="9563100" cy="640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30" h="75" extrusionOk="0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36" name="Google Shape;736;p21"/>
                <p:cNvSpPr/>
                <p:nvPr/>
              </p:nvSpPr>
              <p:spPr>
                <a:xfrm>
                  <a:off x="7508875" y="1560020"/>
                  <a:ext cx="11112" cy="3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" h="3" extrusionOk="0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37" name="Google Shape;737;p21"/>
                <p:cNvSpPr/>
                <p:nvPr/>
              </p:nvSpPr>
              <p:spPr>
                <a:xfrm>
                  <a:off x="5434013" y="1567405"/>
                  <a:ext cx="4762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" h="1" extrusionOk="0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38" name="Google Shape;738;p21"/>
                <p:cNvSpPr/>
                <p:nvPr/>
              </p:nvSpPr>
              <p:spPr>
                <a:xfrm>
                  <a:off x="9672638" y="1567405"/>
                  <a:ext cx="25400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" h="3" extrusionOk="0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39" name="Google Shape;739;p21"/>
                <p:cNvSpPr/>
                <p:nvPr/>
              </p:nvSpPr>
              <p:spPr>
                <a:xfrm>
                  <a:off x="10966450" y="1529246"/>
                  <a:ext cx="39687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" h="3" extrusionOk="0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40" name="Google Shape;740;p21"/>
                <p:cNvSpPr/>
                <p:nvPr/>
              </p:nvSpPr>
              <p:spPr>
                <a:xfrm>
                  <a:off x="11329988" y="1552634"/>
                  <a:ext cx="44450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" h="3" extrusionOk="0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41" name="Google Shape;741;p21"/>
                <p:cNvSpPr/>
                <p:nvPr/>
              </p:nvSpPr>
              <p:spPr>
                <a:xfrm>
                  <a:off x="11042650" y="1540325"/>
                  <a:ext cx="60325" cy="61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" h="7" extrusionOk="0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42" name="Google Shape;742;p21"/>
                <p:cNvSpPr/>
                <p:nvPr/>
              </p:nvSpPr>
              <p:spPr>
                <a:xfrm>
                  <a:off x="11106150" y="1542787"/>
                  <a:ext cx="28575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" h="2" extrusionOk="0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43" name="Google Shape;743;p21"/>
                <p:cNvSpPr/>
                <p:nvPr/>
              </p:nvSpPr>
              <p:spPr>
                <a:xfrm>
                  <a:off x="10679113" y="1525554"/>
                  <a:ext cx="103187" cy="98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" h="12" extrusionOk="0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44" name="Google Shape;744;p21"/>
                <p:cNvSpPr/>
                <p:nvPr/>
              </p:nvSpPr>
              <p:spPr>
                <a:xfrm>
                  <a:off x="11039475" y="1550172"/>
                  <a:ext cx="26987" cy="4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" h="5" extrusionOk="0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45" name="Google Shape;745;p21"/>
                <p:cNvSpPr/>
                <p:nvPr/>
              </p:nvSpPr>
              <p:spPr>
                <a:xfrm>
                  <a:off x="10841038" y="1548941"/>
                  <a:ext cx="58737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" h="3" extrusionOk="0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46" name="Google Shape;746;p21"/>
                <p:cNvSpPr/>
                <p:nvPr/>
              </p:nvSpPr>
              <p:spPr>
                <a:xfrm>
                  <a:off x="10899775" y="1550172"/>
                  <a:ext cx="36512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" h="1" extrusionOk="0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47" name="Google Shape;747;p21"/>
                <p:cNvSpPr/>
                <p:nvPr/>
              </p:nvSpPr>
              <p:spPr>
                <a:xfrm>
                  <a:off x="10958513" y="1555096"/>
                  <a:ext cx="46037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47" y="0"/>
                      </a:moveTo>
                      <a:lnTo>
                        <a:pt x="47" y="0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48" name="Google Shape;748;p21"/>
                <p:cNvSpPr/>
                <p:nvPr/>
              </p:nvSpPr>
              <p:spPr>
                <a:xfrm>
                  <a:off x="10304463" y="1548941"/>
                  <a:ext cx="61912" cy="3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" h="4" extrusionOk="0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49" name="Google Shape;749;p21"/>
                <p:cNvSpPr/>
                <p:nvPr/>
              </p:nvSpPr>
              <p:spPr>
                <a:xfrm>
                  <a:off x="10483850" y="1557558"/>
                  <a:ext cx="23812" cy="61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" h="7" extrusionOk="0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50" name="Google Shape;750;p21"/>
                <p:cNvSpPr/>
                <p:nvPr/>
              </p:nvSpPr>
              <p:spPr>
                <a:xfrm>
                  <a:off x="10291763" y="1563712"/>
                  <a:ext cx="117475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" h="4" extrusionOk="0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51" name="Google Shape;751;p21"/>
                <p:cNvSpPr/>
                <p:nvPr/>
              </p:nvSpPr>
              <p:spPr>
                <a:xfrm>
                  <a:off x="9621838" y="1546479"/>
                  <a:ext cx="11112" cy="86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" h="10" extrusionOk="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52" name="Google Shape;752;p21"/>
                <p:cNvSpPr/>
                <p:nvPr/>
              </p:nvSpPr>
              <p:spPr>
                <a:xfrm>
                  <a:off x="8951913" y="1568636"/>
                  <a:ext cx="96837" cy="86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" h="10" extrusionOk="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53" name="Google Shape;753;p21"/>
                <p:cNvSpPr/>
                <p:nvPr/>
              </p:nvSpPr>
              <p:spPr>
                <a:xfrm>
                  <a:off x="9005888" y="1566174"/>
                  <a:ext cx="17462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" h="2" extrusionOk="0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54" name="Google Shape;754;p21"/>
                <p:cNvSpPr/>
                <p:nvPr/>
              </p:nvSpPr>
              <p:spPr>
                <a:xfrm>
                  <a:off x="1587500" y="1516937"/>
                  <a:ext cx="38100" cy="3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" h="4" extrusionOk="0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55" name="Google Shape;755;p21"/>
                <p:cNvSpPr/>
                <p:nvPr/>
              </p:nvSpPr>
              <p:spPr>
                <a:xfrm>
                  <a:off x="1522413" y="1519399"/>
                  <a:ext cx="30162" cy="4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" h="6" extrusionOk="0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56" name="Google Shape;756;p21"/>
                <p:cNvSpPr/>
                <p:nvPr/>
              </p:nvSpPr>
              <p:spPr>
                <a:xfrm>
                  <a:off x="6650038" y="1573559"/>
                  <a:ext cx="33337" cy="3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" h="4" extrusionOk="0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57" name="Google Shape;757;p21"/>
                <p:cNvSpPr/>
                <p:nvPr/>
              </p:nvSpPr>
              <p:spPr>
                <a:xfrm>
                  <a:off x="6162675" y="1566174"/>
                  <a:ext cx="15875" cy="4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" h="6" extrusionOk="0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58" name="Google Shape;758;p21"/>
                <p:cNvSpPr/>
                <p:nvPr/>
              </p:nvSpPr>
              <p:spPr>
                <a:xfrm>
                  <a:off x="5738813" y="1571097"/>
                  <a:ext cx="60325" cy="61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" h="8" extrusionOk="0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</p:grpSp>
        </p:grpSp>
        <p:grpSp>
          <p:nvGrpSpPr>
            <p:cNvPr id="759" name="Google Shape;759;p21"/>
            <p:cNvGrpSpPr/>
            <p:nvPr/>
          </p:nvGrpSpPr>
          <p:grpSpPr>
            <a:xfrm rot="10800000">
              <a:off x="4417839" y="2091906"/>
              <a:ext cx="5294376" cy="4114800"/>
              <a:chOff x="3310555" y="716546"/>
              <a:chExt cx="5294376" cy="4114800"/>
            </a:xfrm>
          </p:grpSpPr>
          <p:grpSp>
            <p:nvGrpSpPr>
              <p:cNvPr id="760" name="Google Shape;760;p21"/>
              <p:cNvGrpSpPr/>
              <p:nvPr/>
            </p:nvGrpSpPr>
            <p:grpSpPr>
              <a:xfrm flipH="1">
                <a:off x="3310555" y="737968"/>
                <a:ext cx="5294376" cy="54864"/>
                <a:chOff x="1522413" y="1514475"/>
                <a:chExt cx="10569575" cy="64008"/>
              </a:xfrm>
            </p:grpSpPr>
            <p:sp>
              <p:nvSpPr>
                <p:cNvPr id="761" name="Google Shape;761;p21"/>
                <p:cNvSpPr/>
                <p:nvPr/>
              </p:nvSpPr>
              <p:spPr>
                <a:xfrm>
                  <a:off x="12028488" y="1525554"/>
                  <a:ext cx="63500" cy="4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" h="6" extrusionOk="0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62" name="Google Shape;762;p21"/>
                <p:cNvSpPr/>
                <p:nvPr/>
              </p:nvSpPr>
              <p:spPr>
                <a:xfrm>
                  <a:off x="12022138" y="1532939"/>
                  <a:ext cx="19050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" h="2" extrusionOk="0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63" name="Google Shape;763;p21"/>
                <p:cNvSpPr/>
                <p:nvPr/>
              </p:nvSpPr>
              <p:spPr>
                <a:xfrm>
                  <a:off x="12041188" y="1531708"/>
                  <a:ext cx="39687" cy="61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" h="6" extrusionOk="0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64" name="Google Shape;764;p21"/>
                <p:cNvSpPr/>
                <p:nvPr/>
              </p:nvSpPr>
              <p:spPr>
                <a:xfrm>
                  <a:off x="11831638" y="1526784"/>
                  <a:ext cx="42862" cy="4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" h="6" extrusionOk="0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65" name="Google Shape;765;p21"/>
                <p:cNvSpPr/>
                <p:nvPr/>
              </p:nvSpPr>
              <p:spPr>
                <a:xfrm>
                  <a:off x="11809413" y="1531708"/>
                  <a:ext cx="41275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" h="3" extrusionOk="0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66" name="Google Shape;766;p21"/>
                <p:cNvSpPr/>
                <p:nvPr/>
              </p:nvSpPr>
              <p:spPr>
                <a:xfrm>
                  <a:off x="12003088" y="1537863"/>
                  <a:ext cx="77787" cy="3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" h="5" extrusionOk="0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67" name="Google Shape;767;p21"/>
                <p:cNvSpPr/>
                <p:nvPr/>
              </p:nvSpPr>
              <p:spPr>
                <a:xfrm>
                  <a:off x="11664950" y="1523092"/>
                  <a:ext cx="39687" cy="4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" h="5" extrusionOk="0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68" name="Google Shape;768;p21"/>
                <p:cNvSpPr/>
                <p:nvPr/>
              </p:nvSpPr>
              <p:spPr>
                <a:xfrm>
                  <a:off x="11506200" y="1521861"/>
                  <a:ext cx="92075" cy="4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" h="6" extrusionOk="0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69" name="Google Shape;769;p21"/>
                <p:cNvSpPr/>
                <p:nvPr/>
              </p:nvSpPr>
              <p:spPr>
                <a:xfrm>
                  <a:off x="11471275" y="1525554"/>
                  <a:ext cx="34925" cy="3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" h="3" extrusionOk="0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70" name="Google Shape;770;p21"/>
                <p:cNvSpPr/>
                <p:nvPr/>
              </p:nvSpPr>
              <p:spPr>
                <a:xfrm>
                  <a:off x="11710988" y="1529246"/>
                  <a:ext cx="30162" cy="4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" h="5" extrusionOk="0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71" name="Google Shape;771;p21"/>
                <p:cNvSpPr/>
                <p:nvPr/>
              </p:nvSpPr>
              <p:spPr>
                <a:xfrm>
                  <a:off x="11691938" y="1532939"/>
                  <a:ext cx="34925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" h="1" extrusionOk="0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72" name="Google Shape;772;p21"/>
                <p:cNvSpPr/>
                <p:nvPr/>
              </p:nvSpPr>
              <p:spPr>
                <a:xfrm>
                  <a:off x="11741150" y="1534170"/>
                  <a:ext cx="4762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" h="120000" extrusionOk="0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73" name="Google Shape;773;p21"/>
                <p:cNvSpPr/>
                <p:nvPr/>
              </p:nvSpPr>
              <p:spPr>
                <a:xfrm>
                  <a:off x="11841163" y="1537863"/>
                  <a:ext cx="71437" cy="86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" h="9" extrusionOk="0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74" name="Google Shape;774;p21"/>
                <p:cNvSpPr/>
                <p:nvPr/>
              </p:nvSpPr>
              <p:spPr>
                <a:xfrm>
                  <a:off x="11764963" y="1535401"/>
                  <a:ext cx="44450" cy="3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" extrusionOk="0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75" name="Google Shape;775;p21"/>
                <p:cNvSpPr/>
                <p:nvPr/>
              </p:nvSpPr>
              <p:spPr>
                <a:xfrm>
                  <a:off x="11744325" y="1537863"/>
                  <a:ext cx="20637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" h="2" extrusionOk="0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76" name="Google Shape;776;p21"/>
                <p:cNvSpPr/>
                <p:nvPr/>
              </p:nvSpPr>
              <p:spPr>
                <a:xfrm>
                  <a:off x="11482388" y="1531708"/>
                  <a:ext cx="85725" cy="3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" h="4" extrusionOk="0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77" name="Google Shape;777;p21"/>
                <p:cNvSpPr/>
                <p:nvPr/>
              </p:nvSpPr>
              <p:spPr>
                <a:xfrm>
                  <a:off x="11626850" y="1532939"/>
                  <a:ext cx="4762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" h="1" extrusionOk="0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78" name="Google Shape;778;p21"/>
                <p:cNvSpPr/>
                <p:nvPr/>
              </p:nvSpPr>
              <p:spPr>
                <a:xfrm>
                  <a:off x="11261725" y="1534170"/>
                  <a:ext cx="4762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0"/>
                      </a:lnTo>
                      <a:cubicBezTo>
                        <a:pt x="4" y="0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79" name="Google Shape;779;p21"/>
                <p:cNvSpPr/>
                <p:nvPr/>
              </p:nvSpPr>
              <p:spPr>
                <a:xfrm>
                  <a:off x="11553825" y="1534170"/>
                  <a:ext cx="44450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2" extrusionOk="0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80" name="Google Shape;780;p21"/>
                <p:cNvSpPr/>
                <p:nvPr/>
              </p:nvSpPr>
              <p:spPr>
                <a:xfrm>
                  <a:off x="11409363" y="1529246"/>
                  <a:ext cx="31750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" h="3" extrusionOk="0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81" name="Google Shape;781;p21"/>
                <p:cNvSpPr/>
                <p:nvPr/>
              </p:nvSpPr>
              <p:spPr>
                <a:xfrm>
                  <a:off x="11618913" y="1531708"/>
                  <a:ext cx="6350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" h="1" extrusionOk="0">
                      <a:moveTo>
                        <a:pt x="3" y="0"/>
                      </a:moveTo>
                      <a:lnTo>
                        <a:pt x="3" y="0"/>
                      </a:lnTo>
                      <a:lnTo>
                        <a:pt x="6" y="0"/>
                      </a:lnTo>
                      <a:cubicBezTo>
                        <a:pt x="0" y="0"/>
                        <a:pt x="0" y="0"/>
                        <a:pt x="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82" name="Google Shape;782;p21"/>
                <p:cNvSpPr/>
                <p:nvPr/>
              </p:nvSpPr>
              <p:spPr>
                <a:xfrm>
                  <a:off x="11598275" y="1531708"/>
                  <a:ext cx="28575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" h="3" extrusionOk="0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83" name="Google Shape;783;p21"/>
                <p:cNvSpPr/>
                <p:nvPr/>
              </p:nvSpPr>
              <p:spPr>
                <a:xfrm>
                  <a:off x="11137900" y="1534170"/>
                  <a:ext cx="188912" cy="233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8" h="27" extrusionOk="0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84" name="Google Shape;784;p21"/>
                <p:cNvSpPr/>
                <p:nvPr/>
              </p:nvSpPr>
              <p:spPr>
                <a:xfrm>
                  <a:off x="11266488" y="1529246"/>
                  <a:ext cx="95250" cy="4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" h="6" extrusionOk="0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85" name="Google Shape;785;p21"/>
                <p:cNvSpPr/>
                <p:nvPr/>
              </p:nvSpPr>
              <p:spPr>
                <a:xfrm>
                  <a:off x="11361738" y="1531708"/>
                  <a:ext cx="134937" cy="123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" h="14" extrusionOk="0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86" name="Google Shape;786;p21"/>
                <p:cNvSpPr/>
                <p:nvPr/>
              </p:nvSpPr>
              <p:spPr>
                <a:xfrm>
                  <a:off x="11834813" y="1552634"/>
                  <a:ext cx="9525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" h="1" extrusionOk="0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87" name="Google Shape;787;p21"/>
                <p:cNvSpPr/>
                <p:nvPr/>
              </p:nvSpPr>
              <p:spPr>
                <a:xfrm>
                  <a:off x="11764963" y="1542787"/>
                  <a:ext cx="117475" cy="98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" h="12" extrusionOk="0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88" name="Google Shape;788;p21"/>
                <p:cNvSpPr/>
                <p:nvPr/>
              </p:nvSpPr>
              <p:spPr>
                <a:xfrm>
                  <a:off x="11555413" y="1544017"/>
                  <a:ext cx="69850" cy="4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" h="6" extrusionOk="0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89" name="Google Shape;789;p21"/>
                <p:cNvSpPr/>
                <p:nvPr/>
              </p:nvSpPr>
              <p:spPr>
                <a:xfrm>
                  <a:off x="11223625" y="1528016"/>
                  <a:ext cx="38100" cy="61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" h="7" extrusionOk="0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90" name="Google Shape;790;p21"/>
                <p:cNvSpPr/>
                <p:nvPr/>
              </p:nvSpPr>
              <p:spPr>
                <a:xfrm>
                  <a:off x="11145838" y="1529246"/>
                  <a:ext cx="22225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" h="4" extrusionOk="0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91" name="Google Shape;791;p21"/>
                <p:cNvSpPr/>
                <p:nvPr/>
              </p:nvSpPr>
              <p:spPr>
                <a:xfrm>
                  <a:off x="6197600" y="1566174"/>
                  <a:ext cx="20637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" h="1" extrusionOk="0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92" name="Google Shape;792;p21"/>
                <p:cNvSpPr/>
                <p:nvPr/>
              </p:nvSpPr>
              <p:spPr>
                <a:xfrm>
                  <a:off x="6356350" y="1564943"/>
                  <a:ext cx="9525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" h="2" extrusionOk="0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93" name="Google Shape;793;p21"/>
                <p:cNvSpPr/>
                <p:nvPr/>
              </p:nvSpPr>
              <p:spPr>
                <a:xfrm>
                  <a:off x="8950325" y="1521861"/>
                  <a:ext cx="61912" cy="7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" h="9" extrusionOk="0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94" name="Google Shape;794;p21"/>
                <p:cNvSpPr/>
                <p:nvPr/>
              </p:nvSpPr>
              <p:spPr>
                <a:xfrm>
                  <a:off x="7537450" y="1546479"/>
                  <a:ext cx="28575" cy="3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" h="4" extrusionOk="0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95" name="Google Shape;795;p21"/>
                <p:cNvSpPr/>
                <p:nvPr/>
              </p:nvSpPr>
              <p:spPr>
                <a:xfrm>
                  <a:off x="7478713" y="1562481"/>
                  <a:ext cx="38100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" h="3" extrusionOk="0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96" name="Google Shape;796;p21"/>
                <p:cNvSpPr/>
                <p:nvPr/>
              </p:nvSpPr>
              <p:spPr>
                <a:xfrm>
                  <a:off x="5410200" y="1568636"/>
                  <a:ext cx="36512" cy="3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" h="5" extrusionOk="0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97" name="Google Shape;797;p21"/>
                <p:cNvSpPr/>
                <p:nvPr/>
              </p:nvSpPr>
              <p:spPr>
                <a:xfrm>
                  <a:off x="10206038" y="1530477"/>
                  <a:ext cx="61912" cy="4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" h="6" extrusionOk="0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98" name="Google Shape;798;p21"/>
                <p:cNvSpPr/>
                <p:nvPr/>
              </p:nvSpPr>
              <p:spPr>
                <a:xfrm>
                  <a:off x="6257925" y="1525554"/>
                  <a:ext cx="19050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" h="2" extrusionOk="0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99" name="Google Shape;799;p21"/>
                <p:cNvSpPr/>
                <p:nvPr/>
              </p:nvSpPr>
              <p:spPr>
                <a:xfrm>
                  <a:off x="10134600" y="1528016"/>
                  <a:ext cx="71437" cy="3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" h="4" extrusionOk="0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00" name="Google Shape;800;p21"/>
                <p:cNvSpPr/>
                <p:nvPr/>
              </p:nvSpPr>
              <p:spPr>
                <a:xfrm>
                  <a:off x="2582863" y="1560020"/>
                  <a:ext cx="7937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" h="1" extrusionOk="0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01" name="Google Shape;801;p21"/>
                <p:cNvSpPr/>
                <p:nvPr/>
              </p:nvSpPr>
              <p:spPr>
                <a:xfrm>
                  <a:off x="1762125" y="1521861"/>
                  <a:ext cx="34925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" h="1" extrusionOk="0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02" name="Google Shape;802;p21"/>
                <p:cNvSpPr/>
                <p:nvPr/>
              </p:nvSpPr>
              <p:spPr>
                <a:xfrm>
                  <a:off x="10812463" y="1529246"/>
                  <a:ext cx="19050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" h="1" extrusionOk="0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03" name="Google Shape;803;p21"/>
                <p:cNvSpPr/>
                <p:nvPr/>
              </p:nvSpPr>
              <p:spPr>
                <a:xfrm>
                  <a:off x="10896600" y="1545248"/>
                  <a:ext cx="7937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" h="3" extrusionOk="0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04" name="Google Shape;804;p21"/>
                <p:cNvSpPr/>
                <p:nvPr/>
              </p:nvSpPr>
              <p:spPr>
                <a:xfrm>
                  <a:off x="9947275" y="1553865"/>
                  <a:ext cx="4762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05" name="Google Shape;805;p21"/>
                <p:cNvSpPr/>
                <p:nvPr/>
              </p:nvSpPr>
              <p:spPr>
                <a:xfrm>
                  <a:off x="10817225" y="1531708"/>
                  <a:ext cx="23812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" h="1" extrusionOk="0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06" name="Google Shape;806;p21"/>
                <p:cNvSpPr/>
                <p:nvPr/>
              </p:nvSpPr>
              <p:spPr>
                <a:xfrm>
                  <a:off x="10836275" y="1529246"/>
                  <a:ext cx="19050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" h="1" extrusionOk="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07" name="Google Shape;807;p21"/>
                <p:cNvSpPr/>
                <p:nvPr/>
              </p:nvSpPr>
              <p:spPr>
                <a:xfrm>
                  <a:off x="10787063" y="1530477"/>
                  <a:ext cx="30162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" h="1" extrusionOk="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08" name="Google Shape;808;p21"/>
                <p:cNvSpPr/>
                <p:nvPr/>
              </p:nvSpPr>
              <p:spPr>
                <a:xfrm>
                  <a:off x="4092575" y="1552634"/>
                  <a:ext cx="20637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" h="2" extrusionOk="0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09" name="Google Shape;809;p21"/>
                <p:cNvSpPr/>
                <p:nvPr/>
              </p:nvSpPr>
              <p:spPr>
                <a:xfrm>
                  <a:off x="8528050" y="1567405"/>
                  <a:ext cx="3175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10" name="Google Shape;810;p21"/>
                <p:cNvSpPr/>
                <p:nvPr/>
              </p:nvSpPr>
              <p:spPr>
                <a:xfrm>
                  <a:off x="8461375" y="1556326"/>
                  <a:ext cx="66675" cy="147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" h="17" extrusionOk="0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11" name="Google Shape;811;p21"/>
                <p:cNvSpPr/>
                <p:nvPr/>
              </p:nvSpPr>
              <p:spPr>
                <a:xfrm>
                  <a:off x="1562100" y="1514475"/>
                  <a:ext cx="9563100" cy="640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30" h="75" extrusionOk="0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12" name="Google Shape;812;p21"/>
                <p:cNvSpPr/>
                <p:nvPr/>
              </p:nvSpPr>
              <p:spPr>
                <a:xfrm>
                  <a:off x="7508875" y="1560020"/>
                  <a:ext cx="11112" cy="3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" h="3" extrusionOk="0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13" name="Google Shape;813;p21"/>
                <p:cNvSpPr/>
                <p:nvPr/>
              </p:nvSpPr>
              <p:spPr>
                <a:xfrm>
                  <a:off x="5434013" y="1567405"/>
                  <a:ext cx="4762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" h="1" extrusionOk="0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14" name="Google Shape;814;p21"/>
                <p:cNvSpPr/>
                <p:nvPr/>
              </p:nvSpPr>
              <p:spPr>
                <a:xfrm>
                  <a:off x="9672638" y="1567405"/>
                  <a:ext cx="25400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" h="3" extrusionOk="0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15" name="Google Shape;815;p21"/>
                <p:cNvSpPr/>
                <p:nvPr/>
              </p:nvSpPr>
              <p:spPr>
                <a:xfrm>
                  <a:off x="10966450" y="1529246"/>
                  <a:ext cx="39687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" h="3" extrusionOk="0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16" name="Google Shape;816;p21"/>
                <p:cNvSpPr/>
                <p:nvPr/>
              </p:nvSpPr>
              <p:spPr>
                <a:xfrm>
                  <a:off x="11329988" y="1552634"/>
                  <a:ext cx="44450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" h="3" extrusionOk="0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17" name="Google Shape;817;p21"/>
                <p:cNvSpPr/>
                <p:nvPr/>
              </p:nvSpPr>
              <p:spPr>
                <a:xfrm>
                  <a:off x="11042650" y="1540325"/>
                  <a:ext cx="60325" cy="61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" h="7" extrusionOk="0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18" name="Google Shape;818;p21"/>
                <p:cNvSpPr/>
                <p:nvPr/>
              </p:nvSpPr>
              <p:spPr>
                <a:xfrm>
                  <a:off x="11106150" y="1542787"/>
                  <a:ext cx="28575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" h="2" extrusionOk="0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19" name="Google Shape;819;p21"/>
                <p:cNvSpPr/>
                <p:nvPr/>
              </p:nvSpPr>
              <p:spPr>
                <a:xfrm>
                  <a:off x="10679113" y="1525554"/>
                  <a:ext cx="103187" cy="98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" h="12" extrusionOk="0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20" name="Google Shape;820;p21"/>
                <p:cNvSpPr/>
                <p:nvPr/>
              </p:nvSpPr>
              <p:spPr>
                <a:xfrm>
                  <a:off x="11039475" y="1550172"/>
                  <a:ext cx="26987" cy="4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" h="5" extrusionOk="0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21" name="Google Shape;821;p21"/>
                <p:cNvSpPr/>
                <p:nvPr/>
              </p:nvSpPr>
              <p:spPr>
                <a:xfrm>
                  <a:off x="10841038" y="1548941"/>
                  <a:ext cx="58737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" h="3" extrusionOk="0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22" name="Google Shape;822;p21"/>
                <p:cNvSpPr/>
                <p:nvPr/>
              </p:nvSpPr>
              <p:spPr>
                <a:xfrm>
                  <a:off x="10899775" y="1550172"/>
                  <a:ext cx="36512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" h="1" extrusionOk="0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23" name="Google Shape;823;p21"/>
                <p:cNvSpPr/>
                <p:nvPr/>
              </p:nvSpPr>
              <p:spPr>
                <a:xfrm>
                  <a:off x="10958513" y="1555096"/>
                  <a:ext cx="46037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47" y="0"/>
                      </a:moveTo>
                      <a:lnTo>
                        <a:pt x="47" y="0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24" name="Google Shape;824;p21"/>
                <p:cNvSpPr/>
                <p:nvPr/>
              </p:nvSpPr>
              <p:spPr>
                <a:xfrm>
                  <a:off x="10304463" y="1548941"/>
                  <a:ext cx="61912" cy="3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" h="4" extrusionOk="0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25" name="Google Shape;825;p21"/>
                <p:cNvSpPr/>
                <p:nvPr/>
              </p:nvSpPr>
              <p:spPr>
                <a:xfrm>
                  <a:off x="10483850" y="1557558"/>
                  <a:ext cx="23812" cy="61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" h="7" extrusionOk="0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26" name="Google Shape;826;p21"/>
                <p:cNvSpPr/>
                <p:nvPr/>
              </p:nvSpPr>
              <p:spPr>
                <a:xfrm>
                  <a:off x="10291763" y="1563712"/>
                  <a:ext cx="117475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" h="4" extrusionOk="0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27" name="Google Shape;827;p21"/>
                <p:cNvSpPr/>
                <p:nvPr/>
              </p:nvSpPr>
              <p:spPr>
                <a:xfrm>
                  <a:off x="9621838" y="1546479"/>
                  <a:ext cx="11112" cy="86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" h="10" extrusionOk="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28" name="Google Shape;828;p21"/>
                <p:cNvSpPr/>
                <p:nvPr/>
              </p:nvSpPr>
              <p:spPr>
                <a:xfrm>
                  <a:off x="8951913" y="1568636"/>
                  <a:ext cx="96837" cy="86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" h="10" extrusionOk="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29" name="Google Shape;829;p21"/>
                <p:cNvSpPr/>
                <p:nvPr/>
              </p:nvSpPr>
              <p:spPr>
                <a:xfrm>
                  <a:off x="9005888" y="1566174"/>
                  <a:ext cx="17462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" h="2" extrusionOk="0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30" name="Google Shape;830;p21"/>
                <p:cNvSpPr/>
                <p:nvPr/>
              </p:nvSpPr>
              <p:spPr>
                <a:xfrm>
                  <a:off x="1587500" y="1516937"/>
                  <a:ext cx="38100" cy="3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" h="4" extrusionOk="0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31" name="Google Shape;831;p21"/>
                <p:cNvSpPr/>
                <p:nvPr/>
              </p:nvSpPr>
              <p:spPr>
                <a:xfrm>
                  <a:off x="1522413" y="1519399"/>
                  <a:ext cx="30162" cy="4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" h="6" extrusionOk="0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32" name="Google Shape;832;p21"/>
                <p:cNvSpPr/>
                <p:nvPr/>
              </p:nvSpPr>
              <p:spPr>
                <a:xfrm>
                  <a:off x="6650038" y="1573559"/>
                  <a:ext cx="33337" cy="3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" h="4" extrusionOk="0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33" name="Google Shape;833;p21"/>
                <p:cNvSpPr/>
                <p:nvPr/>
              </p:nvSpPr>
              <p:spPr>
                <a:xfrm>
                  <a:off x="6162675" y="1566174"/>
                  <a:ext cx="15875" cy="4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" h="6" extrusionOk="0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34" name="Google Shape;834;p21"/>
                <p:cNvSpPr/>
                <p:nvPr/>
              </p:nvSpPr>
              <p:spPr>
                <a:xfrm>
                  <a:off x="5738813" y="1571097"/>
                  <a:ext cx="60325" cy="61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" h="8" extrusionOk="0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</p:grpSp>
          <p:grpSp>
            <p:nvGrpSpPr>
              <p:cNvPr id="835" name="Google Shape;835;p21"/>
              <p:cNvGrpSpPr/>
              <p:nvPr/>
            </p:nvGrpSpPr>
            <p:grpSpPr>
              <a:xfrm rot="-5400000" flipH="1">
                <a:off x="6492229" y="2755658"/>
                <a:ext cx="4114800" cy="36576"/>
                <a:chOff x="1522413" y="1514475"/>
                <a:chExt cx="10569575" cy="64008"/>
              </a:xfrm>
            </p:grpSpPr>
            <p:sp>
              <p:nvSpPr>
                <p:cNvPr id="836" name="Google Shape;836;p21"/>
                <p:cNvSpPr/>
                <p:nvPr/>
              </p:nvSpPr>
              <p:spPr>
                <a:xfrm>
                  <a:off x="12028488" y="1525554"/>
                  <a:ext cx="63500" cy="4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" h="6" extrusionOk="0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37" name="Google Shape;837;p21"/>
                <p:cNvSpPr/>
                <p:nvPr/>
              </p:nvSpPr>
              <p:spPr>
                <a:xfrm>
                  <a:off x="12022138" y="1532939"/>
                  <a:ext cx="19050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" h="2" extrusionOk="0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38" name="Google Shape;838;p21"/>
                <p:cNvSpPr/>
                <p:nvPr/>
              </p:nvSpPr>
              <p:spPr>
                <a:xfrm>
                  <a:off x="12041188" y="1531708"/>
                  <a:ext cx="39687" cy="61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" h="6" extrusionOk="0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39" name="Google Shape;839;p21"/>
                <p:cNvSpPr/>
                <p:nvPr/>
              </p:nvSpPr>
              <p:spPr>
                <a:xfrm>
                  <a:off x="11831638" y="1526784"/>
                  <a:ext cx="42862" cy="4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" h="6" extrusionOk="0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40" name="Google Shape;840;p21"/>
                <p:cNvSpPr/>
                <p:nvPr/>
              </p:nvSpPr>
              <p:spPr>
                <a:xfrm>
                  <a:off x="11809413" y="1531708"/>
                  <a:ext cx="41275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" h="3" extrusionOk="0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41" name="Google Shape;841;p21"/>
                <p:cNvSpPr/>
                <p:nvPr/>
              </p:nvSpPr>
              <p:spPr>
                <a:xfrm>
                  <a:off x="12003088" y="1537863"/>
                  <a:ext cx="77787" cy="3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" h="5" extrusionOk="0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42" name="Google Shape;842;p21"/>
                <p:cNvSpPr/>
                <p:nvPr/>
              </p:nvSpPr>
              <p:spPr>
                <a:xfrm>
                  <a:off x="11664950" y="1523092"/>
                  <a:ext cx="39687" cy="4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" h="5" extrusionOk="0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43" name="Google Shape;843;p21"/>
                <p:cNvSpPr/>
                <p:nvPr/>
              </p:nvSpPr>
              <p:spPr>
                <a:xfrm>
                  <a:off x="11506200" y="1521861"/>
                  <a:ext cx="92075" cy="4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" h="6" extrusionOk="0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44" name="Google Shape;844;p21"/>
                <p:cNvSpPr/>
                <p:nvPr/>
              </p:nvSpPr>
              <p:spPr>
                <a:xfrm>
                  <a:off x="11471275" y="1525554"/>
                  <a:ext cx="34925" cy="3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" h="3" extrusionOk="0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45" name="Google Shape;845;p21"/>
                <p:cNvSpPr/>
                <p:nvPr/>
              </p:nvSpPr>
              <p:spPr>
                <a:xfrm>
                  <a:off x="11710988" y="1529246"/>
                  <a:ext cx="30162" cy="4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" h="5" extrusionOk="0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46" name="Google Shape;846;p21"/>
                <p:cNvSpPr/>
                <p:nvPr/>
              </p:nvSpPr>
              <p:spPr>
                <a:xfrm>
                  <a:off x="11691938" y="1532939"/>
                  <a:ext cx="34925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" h="1" extrusionOk="0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47" name="Google Shape;847;p21"/>
                <p:cNvSpPr/>
                <p:nvPr/>
              </p:nvSpPr>
              <p:spPr>
                <a:xfrm>
                  <a:off x="11741150" y="1534170"/>
                  <a:ext cx="4762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" h="120000" extrusionOk="0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48" name="Google Shape;848;p21"/>
                <p:cNvSpPr/>
                <p:nvPr/>
              </p:nvSpPr>
              <p:spPr>
                <a:xfrm>
                  <a:off x="11841163" y="1537863"/>
                  <a:ext cx="71437" cy="86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" h="9" extrusionOk="0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49" name="Google Shape;849;p21"/>
                <p:cNvSpPr/>
                <p:nvPr/>
              </p:nvSpPr>
              <p:spPr>
                <a:xfrm>
                  <a:off x="11764963" y="1535401"/>
                  <a:ext cx="44450" cy="3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" extrusionOk="0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50" name="Google Shape;850;p21"/>
                <p:cNvSpPr/>
                <p:nvPr/>
              </p:nvSpPr>
              <p:spPr>
                <a:xfrm>
                  <a:off x="11744325" y="1537863"/>
                  <a:ext cx="20637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" h="2" extrusionOk="0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51" name="Google Shape;851;p21"/>
                <p:cNvSpPr/>
                <p:nvPr/>
              </p:nvSpPr>
              <p:spPr>
                <a:xfrm>
                  <a:off x="11482388" y="1531708"/>
                  <a:ext cx="85725" cy="3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" h="4" extrusionOk="0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52" name="Google Shape;852;p21"/>
                <p:cNvSpPr/>
                <p:nvPr/>
              </p:nvSpPr>
              <p:spPr>
                <a:xfrm>
                  <a:off x="11626850" y="1532939"/>
                  <a:ext cx="4762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" h="1" extrusionOk="0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53" name="Google Shape;853;p21"/>
                <p:cNvSpPr/>
                <p:nvPr/>
              </p:nvSpPr>
              <p:spPr>
                <a:xfrm>
                  <a:off x="11261725" y="1534170"/>
                  <a:ext cx="4762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0"/>
                      </a:lnTo>
                      <a:cubicBezTo>
                        <a:pt x="4" y="0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54" name="Google Shape;854;p21"/>
                <p:cNvSpPr/>
                <p:nvPr/>
              </p:nvSpPr>
              <p:spPr>
                <a:xfrm>
                  <a:off x="11553825" y="1534170"/>
                  <a:ext cx="44450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2" extrusionOk="0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55" name="Google Shape;855;p21"/>
                <p:cNvSpPr/>
                <p:nvPr/>
              </p:nvSpPr>
              <p:spPr>
                <a:xfrm>
                  <a:off x="11409363" y="1529246"/>
                  <a:ext cx="31750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" h="3" extrusionOk="0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56" name="Google Shape;856;p21"/>
                <p:cNvSpPr/>
                <p:nvPr/>
              </p:nvSpPr>
              <p:spPr>
                <a:xfrm>
                  <a:off x="11618913" y="1531708"/>
                  <a:ext cx="6350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" h="1" extrusionOk="0">
                      <a:moveTo>
                        <a:pt x="3" y="0"/>
                      </a:moveTo>
                      <a:lnTo>
                        <a:pt x="3" y="0"/>
                      </a:lnTo>
                      <a:lnTo>
                        <a:pt x="6" y="0"/>
                      </a:lnTo>
                      <a:cubicBezTo>
                        <a:pt x="0" y="0"/>
                        <a:pt x="0" y="0"/>
                        <a:pt x="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57" name="Google Shape;857;p21"/>
                <p:cNvSpPr/>
                <p:nvPr/>
              </p:nvSpPr>
              <p:spPr>
                <a:xfrm>
                  <a:off x="11598275" y="1531708"/>
                  <a:ext cx="28575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" h="3" extrusionOk="0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58" name="Google Shape;858;p21"/>
                <p:cNvSpPr/>
                <p:nvPr/>
              </p:nvSpPr>
              <p:spPr>
                <a:xfrm>
                  <a:off x="11137900" y="1534170"/>
                  <a:ext cx="188912" cy="233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8" h="27" extrusionOk="0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59" name="Google Shape;859;p21"/>
                <p:cNvSpPr/>
                <p:nvPr/>
              </p:nvSpPr>
              <p:spPr>
                <a:xfrm>
                  <a:off x="11266488" y="1529246"/>
                  <a:ext cx="95250" cy="4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" h="6" extrusionOk="0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60" name="Google Shape;860;p21"/>
                <p:cNvSpPr/>
                <p:nvPr/>
              </p:nvSpPr>
              <p:spPr>
                <a:xfrm>
                  <a:off x="11361738" y="1531708"/>
                  <a:ext cx="134937" cy="123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" h="14" extrusionOk="0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61" name="Google Shape;861;p21"/>
                <p:cNvSpPr/>
                <p:nvPr/>
              </p:nvSpPr>
              <p:spPr>
                <a:xfrm>
                  <a:off x="11834813" y="1552634"/>
                  <a:ext cx="9525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" h="1" extrusionOk="0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62" name="Google Shape;862;p21"/>
                <p:cNvSpPr/>
                <p:nvPr/>
              </p:nvSpPr>
              <p:spPr>
                <a:xfrm>
                  <a:off x="11764963" y="1542787"/>
                  <a:ext cx="117475" cy="98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" h="12" extrusionOk="0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63" name="Google Shape;863;p21"/>
                <p:cNvSpPr/>
                <p:nvPr/>
              </p:nvSpPr>
              <p:spPr>
                <a:xfrm>
                  <a:off x="11555413" y="1544017"/>
                  <a:ext cx="69850" cy="4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" h="6" extrusionOk="0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64" name="Google Shape;864;p21"/>
                <p:cNvSpPr/>
                <p:nvPr/>
              </p:nvSpPr>
              <p:spPr>
                <a:xfrm>
                  <a:off x="11223625" y="1528016"/>
                  <a:ext cx="38100" cy="61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" h="7" extrusionOk="0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65" name="Google Shape;865;p21"/>
                <p:cNvSpPr/>
                <p:nvPr/>
              </p:nvSpPr>
              <p:spPr>
                <a:xfrm>
                  <a:off x="11145838" y="1529246"/>
                  <a:ext cx="22225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" h="4" extrusionOk="0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66" name="Google Shape;866;p21"/>
                <p:cNvSpPr/>
                <p:nvPr/>
              </p:nvSpPr>
              <p:spPr>
                <a:xfrm>
                  <a:off x="6197600" y="1566174"/>
                  <a:ext cx="20637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" h="1" extrusionOk="0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67" name="Google Shape;867;p21"/>
                <p:cNvSpPr/>
                <p:nvPr/>
              </p:nvSpPr>
              <p:spPr>
                <a:xfrm>
                  <a:off x="6356350" y="1564943"/>
                  <a:ext cx="9525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" h="2" extrusionOk="0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68" name="Google Shape;868;p21"/>
                <p:cNvSpPr/>
                <p:nvPr/>
              </p:nvSpPr>
              <p:spPr>
                <a:xfrm>
                  <a:off x="8950325" y="1521861"/>
                  <a:ext cx="61912" cy="7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" h="9" extrusionOk="0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69" name="Google Shape;869;p21"/>
                <p:cNvSpPr/>
                <p:nvPr/>
              </p:nvSpPr>
              <p:spPr>
                <a:xfrm>
                  <a:off x="7537450" y="1546479"/>
                  <a:ext cx="28575" cy="3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" h="4" extrusionOk="0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70" name="Google Shape;870;p21"/>
                <p:cNvSpPr/>
                <p:nvPr/>
              </p:nvSpPr>
              <p:spPr>
                <a:xfrm>
                  <a:off x="7478713" y="1562481"/>
                  <a:ext cx="38100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" h="3" extrusionOk="0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71" name="Google Shape;871;p21"/>
                <p:cNvSpPr/>
                <p:nvPr/>
              </p:nvSpPr>
              <p:spPr>
                <a:xfrm>
                  <a:off x="5410200" y="1568636"/>
                  <a:ext cx="36512" cy="3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" h="5" extrusionOk="0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72" name="Google Shape;872;p21"/>
                <p:cNvSpPr/>
                <p:nvPr/>
              </p:nvSpPr>
              <p:spPr>
                <a:xfrm>
                  <a:off x="10206038" y="1530477"/>
                  <a:ext cx="61912" cy="4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" h="6" extrusionOk="0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73" name="Google Shape;873;p21"/>
                <p:cNvSpPr/>
                <p:nvPr/>
              </p:nvSpPr>
              <p:spPr>
                <a:xfrm>
                  <a:off x="6257925" y="1525554"/>
                  <a:ext cx="19050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" h="2" extrusionOk="0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74" name="Google Shape;874;p21"/>
                <p:cNvSpPr/>
                <p:nvPr/>
              </p:nvSpPr>
              <p:spPr>
                <a:xfrm>
                  <a:off x="10134600" y="1528016"/>
                  <a:ext cx="71437" cy="3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" h="4" extrusionOk="0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75" name="Google Shape;875;p21"/>
                <p:cNvSpPr/>
                <p:nvPr/>
              </p:nvSpPr>
              <p:spPr>
                <a:xfrm>
                  <a:off x="2582863" y="1560020"/>
                  <a:ext cx="7937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" h="1" extrusionOk="0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76" name="Google Shape;876;p21"/>
                <p:cNvSpPr/>
                <p:nvPr/>
              </p:nvSpPr>
              <p:spPr>
                <a:xfrm>
                  <a:off x="1762125" y="1521861"/>
                  <a:ext cx="34925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" h="1" extrusionOk="0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77" name="Google Shape;877;p21"/>
                <p:cNvSpPr/>
                <p:nvPr/>
              </p:nvSpPr>
              <p:spPr>
                <a:xfrm>
                  <a:off x="10812463" y="1529246"/>
                  <a:ext cx="19050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" h="1" extrusionOk="0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78" name="Google Shape;878;p21"/>
                <p:cNvSpPr/>
                <p:nvPr/>
              </p:nvSpPr>
              <p:spPr>
                <a:xfrm>
                  <a:off x="10896600" y="1545248"/>
                  <a:ext cx="7937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" h="3" extrusionOk="0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79" name="Google Shape;879;p21"/>
                <p:cNvSpPr/>
                <p:nvPr/>
              </p:nvSpPr>
              <p:spPr>
                <a:xfrm>
                  <a:off x="9947275" y="1553865"/>
                  <a:ext cx="4762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80" name="Google Shape;880;p21"/>
                <p:cNvSpPr/>
                <p:nvPr/>
              </p:nvSpPr>
              <p:spPr>
                <a:xfrm>
                  <a:off x="10817225" y="1531708"/>
                  <a:ext cx="23812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" h="1" extrusionOk="0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81" name="Google Shape;881;p21"/>
                <p:cNvSpPr/>
                <p:nvPr/>
              </p:nvSpPr>
              <p:spPr>
                <a:xfrm>
                  <a:off x="10836275" y="1529246"/>
                  <a:ext cx="19050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" h="1" extrusionOk="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82" name="Google Shape;882;p21"/>
                <p:cNvSpPr/>
                <p:nvPr/>
              </p:nvSpPr>
              <p:spPr>
                <a:xfrm>
                  <a:off x="10787063" y="1530477"/>
                  <a:ext cx="30162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" h="1" extrusionOk="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83" name="Google Shape;883;p21"/>
                <p:cNvSpPr/>
                <p:nvPr/>
              </p:nvSpPr>
              <p:spPr>
                <a:xfrm>
                  <a:off x="4092575" y="1552634"/>
                  <a:ext cx="20637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" h="2" extrusionOk="0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84" name="Google Shape;884;p21"/>
                <p:cNvSpPr/>
                <p:nvPr/>
              </p:nvSpPr>
              <p:spPr>
                <a:xfrm>
                  <a:off x="8528050" y="1567405"/>
                  <a:ext cx="3175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85" name="Google Shape;885;p21"/>
                <p:cNvSpPr/>
                <p:nvPr/>
              </p:nvSpPr>
              <p:spPr>
                <a:xfrm>
                  <a:off x="8461375" y="1556326"/>
                  <a:ext cx="66675" cy="147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" h="17" extrusionOk="0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86" name="Google Shape;886;p21"/>
                <p:cNvSpPr/>
                <p:nvPr/>
              </p:nvSpPr>
              <p:spPr>
                <a:xfrm>
                  <a:off x="1562100" y="1514475"/>
                  <a:ext cx="9563100" cy="640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30" h="75" extrusionOk="0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87" name="Google Shape;887;p21"/>
                <p:cNvSpPr/>
                <p:nvPr/>
              </p:nvSpPr>
              <p:spPr>
                <a:xfrm>
                  <a:off x="7508875" y="1560020"/>
                  <a:ext cx="11112" cy="3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" h="3" extrusionOk="0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88" name="Google Shape;888;p21"/>
                <p:cNvSpPr/>
                <p:nvPr/>
              </p:nvSpPr>
              <p:spPr>
                <a:xfrm>
                  <a:off x="5434013" y="1567405"/>
                  <a:ext cx="4762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" h="1" extrusionOk="0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89" name="Google Shape;889;p21"/>
                <p:cNvSpPr/>
                <p:nvPr/>
              </p:nvSpPr>
              <p:spPr>
                <a:xfrm>
                  <a:off x="9672638" y="1567405"/>
                  <a:ext cx="25400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" h="3" extrusionOk="0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90" name="Google Shape;890;p21"/>
                <p:cNvSpPr/>
                <p:nvPr/>
              </p:nvSpPr>
              <p:spPr>
                <a:xfrm>
                  <a:off x="10966450" y="1529246"/>
                  <a:ext cx="39687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" h="3" extrusionOk="0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91" name="Google Shape;891;p21"/>
                <p:cNvSpPr/>
                <p:nvPr/>
              </p:nvSpPr>
              <p:spPr>
                <a:xfrm>
                  <a:off x="11329988" y="1552634"/>
                  <a:ext cx="44450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" h="3" extrusionOk="0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92" name="Google Shape;892;p21"/>
                <p:cNvSpPr/>
                <p:nvPr/>
              </p:nvSpPr>
              <p:spPr>
                <a:xfrm>
                  <a:off x="11042650" y="1540325"/>
                  <a:ext cx="60325" cy="61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" h="7" extrusionOk="0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93" name="Google Shape;893;p21"/>
                <p:cNvSpPr/>
                <p:nvPr/>
              </p:nvSpPr>
              <p:spPr>
                <a:xfrm>
                  <a:off x="11106150" y="1542787"/>
                  <a:ext cx="28575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" h="2" extrusionOk="0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94" name="Google Shape;894;p21"/>
                <p:cNvSpPr/>
                <p:nvPr/>
              </p:nvSpPr>
              <p:spPr>
                <a:xfrm>
                  <a:off x="10679113" y="1525554"/>
                  <a:ext cx="103187" cy="98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" h="12" extrusionOk="0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95" name="Google Shape;895;p21"/>
                <p:cNvSpPr/>
                <p:nvPr/>
              </p:nvSpPr>
              <p:spPr>
                <a:xfrm>
                  <a:off x="11039475" y="1550172"/>
                  <a:ext cx="26987" cy="4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" h="5" extrusionOk="0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96" name="Google Shape;896;p21"/>
                <p:cNvSpPr/>
                <p:nvPr/>
              </p:nvSpPr>
              <p:spPr>
                <a:xfrm>
                  <a:off x="10841038" y="1548941"/>
                  <a:ext cx="58737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" h="3" extrusionOk="0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97" name="Google Shape;897;p21"/>
                <p:cNvSpPr/>
                <p:nvPr/>
              </p:nvSpPr>
              <p:spPr>
                <a:xfrm>
                  <a:off x="10899775" y="1550172"/>
                  <a:ext cx="36512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" h="1" extrusionOk="0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98" name="Google Shape;898;p21"/>
                <p:cNvSpPr/>
                <p:nvPr/>
              </p:nvSpPr>
              <p:spPr>
                <a:xfrm>
                  <a:off x="10958513" y="1555096"/>
                  <a:ext cx="46037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47" y="0"/>
                      </a:moveTo>
                      <a:lnTo>
                        <a:pt x="47" y="0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99" name="Google Shape;899;p21"/>
                <p:cNvSpPr/>
                <p:nvPr/>
              </p:nvSpPr>
              <p:spPr>
                <a:xfrm>
                  <a:off x="10304463" y="1548941"/>
                  <a:ext cx="61912" cy="3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" h="4" extrusionOk="0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00" name="Google Shape;900;p21"/>
                <p:cNvSpPr/>
                <p:nvPr/>
              </p:nvSpPr>
              <p:spPr>
                <a:xfrm>
                  <a:off x="10483850" y="1557558"/>
                  <a:ext cx="23812" cy="61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" h="7" extrusionOk="0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01" name="Google Shape;901;p21"/>
                <p:cNvSpPr/>
                <p:nvPr/>
              </p:nvSpPr>
              <p:spPr>
                <a:xfrm>
                  <a:off x="10291763" y="1563712"/>
                  <a:ext cx="117475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" h="4" extrusionOk="0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02" name="Google Shape;902;p21"/>
                <p:cNvSpPr/>
                <p:nvPr/>
              </p:nvSpPr>
              <p:spPr>
                <a:xfrm>
                  <a:off x="9621838" y="1546479"/>
                  <a:ext cx="11112" cy="86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" h="10" extrusionOk="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03" name="Google Shape;903;p21"/>
                <p:cNvSpPr/>
                <p:nvPr/>
              </p:nvSpPr>
              <p:spPr>
                <a:xfrm>
                  <a:off x="8951913" y="1568636"/>
                  <a:ext cx="96837" cy="86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" h="10" extrusionOk="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04" name="Google Shape;904;p21"/>
                <p:cNvSpPr/>
                <p:nvPr/>
              </p:nvSpPr>
              <p:spPr>
                <a:xfrm>
                  <a:off x="9005888" y="1566174"/>
                  <a:ext cx="17462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" h="2" extrusionOk="0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05" name="Google Shape;905;p21"/>
                <p:cNvSpPr/>
                <p:nvPr/>
              </p:nvSpPr>
              <p:spPr>
                <a:xfrm>
                  <a:off x="1587500" y="1516937"/>
                  <a:ext cx="38100" cy="3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" h="4" extrusionOk="0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06" name="Google Shape;906;p21"/>
                <p:cNvSpPr/>
                <p:nvPr/>
              </p:nvSpPr>
              <p:spPr>
                <a:xfrm>
                  <a:off x="1522413" y="1519399"/>
                  <a:ext cx="30162" cy="4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" h="6" extrusionOk="0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07" name="Google Shape;907;p21"/>
                <p:cNvSpPr/>
                <p:nvPr/>
              </p:nvSpPr>
              <p:spPr>
                <a:xfrm>
                  <a:off x="6650038" y="1573559"/>
                  <a:ext cx="33337" cy="3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" h="4" extrusionOk="0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08" name="Google Shape;908;p21"/>
                <p:cNvSpPr/>
                <p:nvPr/>
              </p:nvSpPr>
              <p:spPr>
                <a:xfrm>
                  <a:off x="6162675" y="1566174"/>
                  <a:ext cx="15875" cy="4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" h="6" extrusionOk="0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09" name="Google Shape;909;p21"/>
                <p:cNvSpPr/>
                <p:nvPr/>
              </p:nvSpPr>
              <p:spPr>
                <a:xfrm>
                  <a:off x="5738813" y="1571097"/>
                  <a:ext cx="60325" cy="61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" h="8" extrusionOk="0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</p:grpSp>
        </p:grpSp>
      </p:grpSp>
      <p:sp>
        <p:nvSpPr>
          <p:cNvPr id="910" name="Google Shape;910;p21"/>
          <p:cNvSpPr txBox="1">
            <a:spLocks noGrp="1"/>
          </p:cNvSpPr>
          <p:nvPr>
            <p:ph type="ftr" idx="11"/>
          </p:nvPr>
        </p:nvSpPr>
        <p:spPr>
          <a:xfrm>
            <a:off x="1522413" y="6400801"/>
            <a:ext cx="6324599" cy="276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1" name="Google Shape;911;p21"/>
          <p:cNvSpPr txBox="1">
            <a:spLocks noGrp="1"/>
          </p:cNvSpPr>
          <p:nvPr>
            <p:ph type="dt" idx="10"/>
          </p:nvPr>
        </p:nvSpPr>
        <p:spPr>
          <a:xfrm>
            <a:off x="8075612" y="6400801"/>
            <a:ext cx="1243859" cy="276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2" name="Google Shape;912;p21"/>
          <p:cNvSpPr txBox="1">
            <a:spLocks noGrp="1"/>
          </p:cNvSpPr>
          <p:nvPr>
            <p:ph type="sldNum" idx="12"/>
          </p:nvPr>
        </p:nvSpPr>
        <p:spPr>
          <a:xfrm>
            <a:off x="9523412" y="6400801"/>
            <a:ext cx="1143002" cy="276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p22"/>
          <p:cNvSpPr txBox="1"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onsolas"/>
              <a:buNone/>
              <a:defRPr sz="3200" b="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5" name="Google Shape;915;p22" descr="An empty placeholder to add an image. Click on the placeholder and select the image that you wish to add."/>
          <p:cNvSpPr>
            <a:spLocks noGrp="1"/>
          </p:cNvSpPr>
          <p:nvPr>
            <p:ph type="pic" idx="2"/>
          </p:nvPr>
        </p:nvSpPr>
        <p:spPr>
          <a:xfrm>
            <a:off x="1745838" y="1884311"/>
            <a:ext cx="5669280" cy="4041648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400" rIns="91425" bIns="45700" anchor="t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onsolas"/>
              <a:buNone/>
              <a:defRPr sz="2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nsola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nsola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nsola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grpSp>
        <p:nvGrpSpPr>
          <p:cNvPr id="916" name="Google Shape;916;p22" descr="Box graphic"/>
          <p:cNvGrpSpPr/>
          <p:nvPr/>
        </p:nvGrpSpPr>
        <p:grpSpPr>
          <a:xfrm flipH="1">
            <a:off x="1447500" y="1630821"/>
            <a:ext cx="6291028" cy="4575885"/>
            <a:chOff x="4417839" y="1630821"/>
            <a:chExt cx="6291028" cy="4575885"/>
          </a:xfrm>
        </p:grpSpPr>
        <p:grpSp>
          <p:nvGrpSpPr>
            <p:cNvPr id="917" name="Google Shape;917;p22"/>
            <p:cNvGrpSpPr/>
            <p:nvPr/>
          </p:nvGrpSpPr>
          <p:grpSpPr>
            <a:xfrm>
              <a:off x="5414491" y="1630821"/>
              <a:ext cx="5294376" cy="4114800"/>
              <a:chOff x="3310555" y="716546"/>
              <a:chExt cx="5294376" cy="4114800"/>
            </a:xfrm>
          </p:grpSpPr>
          <p:grpSp>
            <p:nvGrpSpPr>
              <p:cNvPr id="918" name="Google Shape;918;p22"/>
              <p:cNvGrpSpPr/>
              <p:nvPr/>
            </p:nvGrpSpPr>
            <p:grpSpPr>
              <a:xfrm flipH="1">
                <a:off x="3310555" y="737968"/>
                <a:ext cx="5294376" cy="54864"/>
                <a:chOff x="1522413" y="1514475"/>
                <a:chExt cx="10569575" cy="64008"/>
              </a:xfrm>
            </p:grpSpPr>
            <p:sp>
              <p:nvSpPr>
                <p:cNvPr id="919" name="Google Shape;919;p22"/>
                <p:cNvSpPr/>
                <p:nvPr/>
              </p:nvSpPr>
              <p:spPr>
                <a:xfrm>
                  <a:off x="12028488" y="1525554"/>
                  <a:ext cx="63500" cy="4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" h="6" extrusionOk="0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20" name="Google Shape;920;p22"/>
                <p:cNvSpPr/>
                <p:nvPr/>
              </p:nvSpPr>
              <p:spPr>
                <a:xfrm>
                  <a:off x="12022138" y="1532939"/>
                  <a:ext cx="19050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" h="2" extrusionOk="0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21" name="Google Shape;921;p22"/>
                <p:cNvSpPr/>
                <p:nvPr/>
              </p:nvSpPr>
              <p:spPr>
                <a:xfrm>
                  <a:off x="12041188" y="1531708"/>
                  <a:ext cx="39687" cy="61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" h="6" extrusionOk="0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22" name="Google Shape;922;p22"/>
                <p:cNvSpPr/>
                <p:nvPr/>
              </p:nvSpPr>
              <p:spPr>
                <a:xfrm>
                  <a:off x="11831638" y="1526784"/>
                  <a:ext cx="42862" cy="4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" h="6" extrusionOk="0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23" name="Google Shape;923;p22"/>
                <p:cNvSpPr/>
                <p:nvPr/>
              </p:nvSpPr>
              <p:spPr>
                <a:xfrm>
                  <a:off x="11809413" y="1531708"/>
                  <a:ext cx="41275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" h="3" extrusionOk="0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24" name="Google Shape;924;p22"/>
                <p:cNvSpPr/>
                <p:nvPr/>
              </p:nvSpPr>
              <p:spPr>
                <a:xfrm>
                  <a:off x="12003088" y="1537863"/>
                  <a:ext cx="77787" cy="3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" h="5" extrusionOk="0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25" name="Google Shape;925;p22"/>
                <p:cNvSpPr/>
                <p:nvPr/>
              </p:nvSpPr>
              <p:spPr>
                <a:xfrm>
                  <a:off x="11664950" y="1523092"/>
                  <a:ext cx="39687" cy="4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" h="5" extrusionOk="0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26" name="Google Shape;926;p22"/>
                <p:cNvSpPr/>
                <p:nvPr/>
              </p:nvSpPr>
              <p:spPr>
                <a:xfrm>
                  <a:off x="11506200" y="1521861"/>
                  <a:ext cx="92075" cy="4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" h="6" extrusionOk="0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27" name="Google Shape;927;p22"/>
                <p:cNvSpPr/>
                <p:nvPr/>
              </p:nvSpPr>
              <p:spPr>
                <a:xfrm>
                  <a:off x="11471275" y="1525554"/>
                  <a:ext cx="34925" cy="3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" h="3" extrusionOk="0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28" name="Google Shape;928;p22"/>
                <p:cNvSpPr/>
                <p:nvPr/>
              </p:nvSpPr>
              <p:spPr>
                <a:xfrm>
                  <a:off x="11710988" y="1529246"/>
                  <a:ext cx="30162" cy="4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" h="5" extrusionOk="0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29" name="Google Shape;929;p22"/>
                <p:cNvSpPr/>
                <p:nvPr/>
              </p:nvSpPr>
              <p:spPr>
                <a:xfrm>
                  <a:off x="11691938" y="1532939"/>
                  <a:ext cx="34925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" h="1" extrusionOk="0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30" name="Google Shape;930;p22"/>
                <p:cNvSpPr/>
                <p:nvPr/>
              </p:nvSpPr>
              <p:spPr>
                <a:xfrm>
                  <a:off x="11741150" y="1534170"/>
                  <a:ext cx="4762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" h="120000" extrusionOk="0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31" name="Google Shape;931;p22"/>
                <p:cNvSpPr/>
                <p:nvPr/>
              </p:nvSpPr>
              <p:spPr>
                <a:xfrm>
                  <a:off x="11841163" y="1537863"/>
                  <a:ext cx="71437" cy="86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" h="9" extrusionOk="0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32" name="Google Shape;932;p22"/>
                <p:cNvSpPr/>
                <p:nvPr/>
              </p:nvSpPr>
              <p:spPr>
                <a:xfrm>
                  <a:off x="11764963" y="1535401"/>
                  <a:ext cx="44450" cy="3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" extrusionOk="0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33" name="Google Shape;933;p22"/>
                <p:cNvSpPr/>
                <p:nvPr/>
              </p:nvSpPr>
              <p:spPr>
                <a:xfrm>
                  <a:off x="11744325" y="1537863"/>
                  <a:ext cx="20637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" h="2" extrusionOk="0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34" name="Google Shape;934;p22"/>
                <p:cNvSpPr/>
                <p:nvPr/>
              </p:nvSpPr>
              <p:spPr>
                <a:xfrm>
                  <a:off x="11482388" y="1531708"/>
                  <a:ext cx="85725" cy="3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" h="4" extrusionOk="0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35" name="Google Shape;935;p22"/>
                <p:cNvSpPr/>
                <p:nvPr/>
              </p:nvSpPr>
              <p:spPr>
                <a:xfrm>
                  <a:off x="11626850" y="1532939"/>
                  <a:ext cx="4762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" h="1" extrusionOk="0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36" name="Google Shape;936;p22"/>
                <p:cNvSpPr/>
                <p:nvPr/>
              </p:nvSpPr>
              <p:spPr>
                <a:xfrm>
                  <a:off x="11261725" y="1534170"/>
                  <a:ext cx="4762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0"/>
                      </a:lnTo>
                      <a:cubicBezTo>
                        <a:pt x="4" y="0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37" name="Google Shape;937;p22"/>
                <p:cNvSpPr/>
                <p:nvPr/>
              </p:nvSpPr>
              <p:spPr>
                <a:xfrm>
                  <a:off x="11553825" y="1534170"/>
                  <a:ext cx="44450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2" extrusionOk="0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38" name="Google Shape;938;p22"/>
                <p:cNvSpPr/>
                <p:nvPr/>
              </p:nvSpPr>
              <p:spPr>
                <a:xfrm>
                  <a:off x="11409363" y="1529246"/>
                  <a:ext cx="31750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" h="3" extrusionOk="0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39" name="Google Shape;939;p22"/>
                <p:cNvSpPr/>
                <p:nvPr/>
              </p:nvSpPr>
              <p:spPr>
                <a:xfrm>
                  <a:off x="11618913" y="1531708"/>
                  <a:ext cx="6350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" h="1" extrusionOk="0">
                      <a:moveTo>
                        <a:pt x="3" y="0"/>
                      </a:moveTo>
                      <a:lnTo>
                        <a:pt x="3" y="0"/>
                      </a:lnTo>
                      <a:lnTo>
                        <a:pt x="6" y="0"/>
                      </a:lnTo>
                      <a:cubicBezTo>
                        <a:pt x="0" y="0"/>
                        <a:pt x="0" y="0"/>
                        <a:pt x="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40" name="Google Shape;940;p22"/>
                <p:cNvSpPr/>
                <p:nvPr/>
              </p:nvSpPr>
              <p:spPr>
                <a:xfrm>
                  <a:off x="11598275" y="1531708"/>
                  <a:ext cx="28575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" h="3" extrusionOk="0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41" name="Google Shape;941;p22"/>
                <p:cNvSpPr/>
                <p:nvPr/>
              </p:nvSpPr>
              <p:spPr>
                <a:xfrm>
                  <a:off x="11137900" y="1534170"/>
                  <a:ext cx="188912" cy="233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8" h="27" extrusionOk="0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42" name="Google Shape;942;p22"/>
                <p:cNvSpPr/>
                <p:nvPr/>
              </p:nvSpPr>
              <p:spPr>
                <a:xfrm>
                  <a:off x="11266488" y="1529246"/>
                  <a:ext cx="95250" cy="4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" h="6" extrusionOk="0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43" name="Google Shape;943;p22"/>
                <p:cNvSpPr/>
                <p:nvPr/>
              </p:nvSpPr>
              <p:spPr>
                <a:xfrm>
                  <a:off x="11361738" y="1531708"/>
                  <a:ext cx="134937" cy="123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" h="14" extrusionOk="0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44" name="Google Shape;944;p22"/>
                <p:cNvSpPr/>
                <p:nvPr/>
              </p:nvSpPr>
              <p:spPr>
                <a:xfrm>
                  <a:off x="11834813" y="1552634"/>
                  <a:ext cx="9525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" h="1" extrusionOk="0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45" name="Google Shape;945;p22"/>
                <p:cNvSpPr/>
                <p:nvPr/>
              </p:nvSpPr>
              <p:spPr>
                <a:xfrm>
                  <a:off x="11764963" y="1542787"/>
                  <a:ext cx="117475" cy="98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" h="12" extrusionOk="0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46" name="Google Shape;946;p22"/>
                <p:cNvSpPr/>
                <p:nvPr/>
              </p:nvSpPr>
              <p:spPr>
                <a:xfrm>
                  <a:off x="11555413" y="1544017"/>
                  <a:ext cx="69850" cy="4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" h="6" extrusionOk="0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47" name="Google Shape;947;p22"/>
                <p:cNvSpPr/>
                <p:nvPr/>
              </p:nvSpPr>
              <p:spPr>
                <a:xfrm>
                  <a:off x="11223625" y="1528016"/>
                  <a:ext cx="38100" cy="61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" h="7" extrusionOk="0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48" name="Google Shape;948;p22"/>
                <p:cNvSpPr/>
                <p:nvPr/>
              </p:nvSpPr>
              <p:spPr>
                <a:xfrm>
                  <a:off x="11145838" y="1529246"/>
                  <a:ext cx="22225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" h="4" extrusionOk="0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49" name="Google Shape;949;p22"/>
                <p:cNvSpPr/>
                <p:nvPr/>
              </p:nvSpPr>
              <p:spPr>
                <a:xfrm>
                  <a:off x="6197600" y="1566174"/>
                  <a:ext cx="20637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" h="1" extrusionOk="0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50" name="Google Shape;950;p22"/>
                <p:cNvSpPr/>
                <p:nvPr/>
              </p:nvSpPr>
              <p:spPr>
                <a:xfrm>
                  <a:off x="6356350" y="1564943"/>
                  <a:ext cx="9525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" h="2" extrusionOk="0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51" name="Google Shape;951;p22"/>
                <p:cNvSpPr/>
                <p:nvPr/>
              </p:nvSpPr>
              <p:spPr>
                <a:xfrm>
                  <a:off x="8950325" y="1521861"/>
                  <a:ext cx="61912" cy="7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" h="9" extrusionOk="0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52" name="Google Shape;952;p22"/>
                <p:cNvSpPr/>
                <p:nvPr/>
              </p:nvSpPr>
              <p:spPr>
                <a:xfrm>
                  <a:off x="7537450" y="1546479"/>
                  <a:ext cx="28575" cy="3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" h="4" extrusionOk="0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53" name="Google Shape;953;p22"/>
                <p:cNvSpPr/>
                <p:nvPr/>
              </p:nvSpPr>
              <p:spPr>
                <a:xfrm>
                  <a:off x="7478713" y="1562481"/>
                  <a:ext cx="38100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" h="3" extrusionOk="0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54" name="Google Shape;954;p22"/>
                <p:cNvSpPr/>
                <p:nvPr/>
              </p:nvSpPr>
              <p:spPr>
                <a:xfrm>
                  <a:off x="5410200" y="1568636"/>
                  <a:ext cx="36512" cy="3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" h="5" extrusionOk="0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55" name="Google Shape;955;p22"/>
                <p:cNvSpPr/>
                <p:nvPr/>
              </p:nvSpPr>
              <p:spPr>
                <a:xfrm>
                  <a:off x="10206038" y="1530477"/>
                  <a:ext cx="61912" cy="4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" h="6" extrusionOk="0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56" name="Google Shape;956;p22"/>
                <p:cNvSpPr/>
                <p:nvPr/>
              </p:nvSpPr>
              <p:spPr>
                <a:xfrm>
                  <a:off x="6257925" y="1525554"/>
                  <a:ext cx="19050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" h="2" extrusionOk="0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57" name="Google Shape;957;p22"/>
                <p:cNvSpPr/>
                <p:nvPr/>
              </p:nvSpPr>
              <p:spPr>
                <a:xfrm>
                  <a:off x="10134600" y="1528016"/>
                  <a:ext cx="71437" cy="3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" h="4" extrusionOk="0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58" name="Google Shape;958;p22"/>
                <p:cNvSpPr/>
                <p:nvPr/>
              </p:nvSpPr>
              <p:spPr>
                <a:xfrm>
                  <a:off x="2582863" y="1560020"/>
                  <a:ext cx="7937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" h="1" extrusionOk="0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59" name="Google Shape;959;p22"/>
                <p:cNvSpPr/>
                <p:nvPr/>
              </p:nvSpPr>
              <p:spPr>
                <a:xfrm>
                  <a:off x="1762125" y="1521861"/>
                  <a:ext cx="34925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" h="1" extrusionOk="0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60" name="Google Shape;960;p22"/>
                <p:cNvSpPr/>
                <p:nvPr/>
              </p:nvSpPr>
              <p:spPr>
                <a:xfrm>
                  <a:off x="10812463" y="1529246"/>
                  <a:ext cx="19050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" h="1" extrusionOk="0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61" name="Google Shape;961;p22"/>
                <p:cNvSpPr/>
                <p:nvPr/>
              </p:nvSpPr>
              <p:spPr>
                <a:xfrm>
                  <a:off x="10896600" y="1545248"/>
                  <a:ext cx="7937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" h="3" extrusionOk="0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62" name="Google Shape;962;p22"/>
                <p:cNvSpPr/>
                <p:nvPr/>
              </p:nvSpPr>
              <p:spPr>
                <a:xfrm>
                  <a:off x="9947275" y="1553865"/>
                  <a:ext cx="4762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63" name="Google Shape;963;p22"/>
                <p:cNvSpPr/>
                <p:nvPr/>
              </p:nvSpPr>
              <p:spPr>
                <a:xfrm>
                  <a:off x="10817225" y="1531708"/>
                  <a:ext cx="23812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" h="1" extrusionOk="0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64" name="Google Shape;964;p22"/>
                <p:cNvSpPr/>
                <p:nvPr/>
              </p:nvSpPr>
              <p:spPr>
                <a:xfrm>
                  <a:off x="10836275" y="1529246"/>
                  <a:ext cx="19050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" h="1" extrusionOk="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65" name="Google Shape;965;p22"/>
                <p:cNvSpPr/>
                <p:nvPr/>
              </p:nvSpPr>
              <p:spPr>
                <a:xfrm>
                  <a:off x="10787063" y="1530477"/>
                  <a:ext cx="30162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" h="1" extrusionOk="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66" name="Google Shape;966;p22"/>
                <p:cNvSpPr/>
                <p:nvPr/>
              </p:nvSpPr>
              <p:spPr>
                <a:xfrm>
                  <a:off x="4092575" y="1552634"/>
                  <a:ext cx="20637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" h="2" extrusionOk="0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67" name="Google Shape;967;p22"/>
                <p:cNvSpPr/>
                <p:nvPr/>
              </p:nvSpPr>
              <p:spPr>
                <a:xfrm>
                  <a:off x="8528050" y="1567405"/>
                  <a:ext cx="3175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68" name="Google Shape;968;p22"/>
                <p:cNvSpPr/>
                <p:nvPr/>
              </p:nvSpPr>
              <p:spPr>
                <a:xfrm>
                  <a:off x="8461375" y="1556326"/>
                  <a:ext cx="66675" cy="147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" h="17" extrusionOk="0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69" name="Google Shape;969;p22"/>
                <p:cNvSpPr/>
                <p:nvPr/>
              </p:nvSpPr>
              <p:spPr>
                <a:xfrm>
                  <a:off x="1562100" y="1514475"/>
                  <a:ext cx="9563100" cy="640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30" h="75" extrusionOk="0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70" name="Google Shape;970;p22"/>
                <p:cNvSpPr/>
                <p:nvPr/>
              </p:nvSpPr>
              <p:spPr>
                <a:xfrm>
                  <a:off x="7508875" y="1560020"/>
                  <a:ext cx="11112" cy="3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" h="3" extrusionOk="0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71" name="Google Shape;971;p22"/>
                <p:cNvSpPr/>
                <p:nvPr/>
              </p:nvSpPr>
              <p:spPr>
                <a:xfrm>
                  <a:off x="5434013" y="1567405"/>
                  <a:ext cx="4762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" h="1" extrusionOk="0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72" name="Google Shape;972;p22"/>
                <p:cNvSpPr/>
                <p:nvPr/>
              </p:nvSpPr>
              <p:spPr>
                <a:xfrm>
                  <a:off x="9672638" y="1567405"/>
                  <a:ext cx="25400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" h="3" extrusionOk="0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73" name="Google Shape;973;p22"/>
                <p:cNvSpPr/>
                <p:nvPr/>
              </p:nvSpPr>
              <p:spPr>
                <a:xfrm>
                  <a:off x="10966450" y="1529246"/>
                  <a:ext cx="39687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" h="3" extrusionOk="0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74" name="Google Shape;974;p22"/>
                <p:cNvSpPr/>
                <p:nvPr/>
              </p:nvSpPr>
              <p:spPr>
                <a:xfrm>
                  <a:off x="11329988" y="1552634"/>
                  <a:ext cx="44450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" h="3" extrusionOk="0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75" name="Google Shape;975;p22"/>
                <p:cNvSpPr/>
                <p:nvPr/>
              </p:nvSpPr>
              <p:spPr>
                <a:xfrm>
                  <a:off x="11042650" y="1540325"/>
                  <a:ext cx="60325" cy="61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" h="7" extrusionOk="0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76" name="Google Shape;976;p22"/>
                <p:cNvSpPr/>
                <p:nvPr/>
              </p:nvSpPr>
              <p:spPr>
                <a:xfrm>
                  <a:off x="11106150" y="1542787"/>
                  <a:ext cx="28575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" h="2" extrusionOk="0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77" name="Google Shape;977;p22"/>
                <p:cNvSpPr/>
                <p:nvPr/>
              </p:nvSpPr>
              <p:spPr>
                <a:xfrm>
                  <a:off x="10679113" y="1525554"/>
                  <a:ext cx="103187" cy="98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" h="12" extrusionOk="0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78" name="Google Shape;978;p22"/>
                <p:cNvSpPr/>
                <p:nvPr/>
              </p:nvSpPr>
              <p:spPr>
                <a:xfrm>
                  <a:off x="11039475" y="1550172"/>
                  <a:ext cx="26987" cy="4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" h="5" extrusionOk="0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79" name="Google Shape;979;p22"/>
                <p:cNvSpPr/>
                <p:nvPr/>
              </p:nvSpPr>
              <p:spPr>
                <a:xfrm>
                  <a:off x="10841038" y="1548941"/>
                  <a:ext cx="58737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" h="3" extrusionOk="0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80" name="Google Shape;980;p22"/>
                <p:cNvSpPr/>
                <p:nvPr/>
              </p:nvSpPr>
              <p:spPr>
                <a:xfrm>
                  <a:off x="10899775" y="1550172"/>
                  <a:ext cx="36512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" h="1" extrusionOk="0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81" name="Google Shape;981;p22"/>
                <p:cNvSpPr/>
                <p:nvPr/>
              </p:nvSpPr>
              <p:spPr>
                <a:xfrm>
                  <a:off x="10958513" y="1555096"/>
                  <a:ext cx="46037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47" y="0"/>
                      </a:moveTo>
                      <a:lnTo>
                        <a:pt x="47" y="0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82" name="Google Shape;982;p22"/>
                <p:cNvSpPr/>
                <p:nvPr/>
              </p:nvSpPr>
              <p:spPr>
                <a:xfrm>
                  <a:off x="10304463" y="1548941"/>
                  <a:ext cx="61912" cy="3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" h="4" extrusionOk="0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83" name="Google Shape;983;p22"/>
                <p:cNvSpPr/>
                <p:nvPr/>
              </p:nvSpPr>
              <p:spPr>
                <a:xfrm>
                  <a:off x="10483850" y="1557558"/>
                  <a:ext cx="23812" cy="61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" h="7" extrusionOk="0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84" name="Google Shape;984;p22"/>
                <p:cNvSpPr/>
                <p:nvPr/>
              </p:nvSpPr>
              <p:spPr>
                <a:xfrm>
                  <a:off x="10291763" y="1563712"/>
                  <a:ext cx="117475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" h="4" extrusionOk="0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85" name="Google Shape;985;p22"/>
                <p:cNvSpPr/>
                <p:nvPr/>
              </p:nvSpPr>
              <p:spPr>
                <a:xfrm>
                  <a:off x="9621838" y="1546479"/>
                  <a:ext cx="11112" cy="86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" h="10" extrusionOk="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86" name="Google Shape;986;p22"/>
                <p:cNvSpPr/>
                <p:nvPr/>
              </p:nvSpPr>
              <p:spPr>
                <a:xfrm>
                  <a:off x="8951913" y="1568636"/>
                  <a:ext cx="96837" cy="86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" h="10" extrusionOk="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87" name="Google Shape;987;p22"/>
                <p:cNvSpPr/>
                <p:nvPr/>
              </p:nvSpPr>
              <p:spPr>
                <a:xfrm>
                  <a:off x="9005888" y="1566174"/>
                  <a:ext cx="17462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" h="2" extrusionOk="0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88" name="Google Shape;988;p22"/>
                <p:cNvSpPr/>
                <p:nvPr/>
              </p:nvSpPr>
              <p:spPr>
                <a:xfrm>
                  <a:off x="1587500" y="1516937"/>
                  <a:ext cx="38100" cy="3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" h="4" extrusionOk="0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89" name="Google Shape;989;p22"/>
                <p:cNvSpPr/>
                <p:nvPr/>
              </p:nvSpPr>
              <p:spPr>
                <a:xfrm>
                  <a:off x="1522413" y="1519399"/>
                  <a:ext cx="30162" cy="4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" h="6" extrusionOk="0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90" name="Google Shape;990;p22"/>
                <p:cNvSpPr/>
                <p:nvPr/>
              </p:nvSpPr>
              <p:spPr>
                <a:xfrm>
                  <a:off x="6650038" y="1573559"/>
                  <a:ext cx="33337" cy="3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" h="4" extrusionOk="0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91" name="Google Shape;991;p22"/>
                <p:cNvSpPr/>
                <p:nvPr/>
              </p:nvSpPr>
              <p:spPr>
                <a:xfrm>
                  <a:off x="6162675" y="1566174"/>
                  <a:ext cx="15875" cy="4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" h="6" extrusionOk="0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92" name="Google Shape;992;p22"/>
                <p:cNvSpPr/>
                <p:nvPr/>
              </p:nvSpPr>
              <p:spPr>
                <a:xfrm>
                  <a:off x="5738813" y="1571097"/>
                  <a:ext cx="60325" cy="61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" h="8" extrusionOk="0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</p:grpSp>
          <p:grpSp>
            <p:nvGrpSpPr>
              <p:cNvPr id="993" name="Google Shape;993;p22"/>
              <p:cNvGrpSpPr/>
              <p:nvPr/>
            </p:nvGrpSpPr>
            <p:grpSpPr>
              <a:xfrm rot="-5400000" flipH="1">
                <a:off x="6492229" y="2755658"/>
                <a:ext cx="4114800" cy="36576"/>
                <a:chOff x="1522413" y="1514475"/>
                <a:chExt cx="10569575" cy="64008"/>
              </a:xfrm>
            </p:grpSpPr>
            <p:sp>
              <p:nvSpPr>
                <p:cNvPr id="994" name="Google Shape;994;p22"/>
                <p:cNvSpPr/>
                <p:nvPr/>
              </p:nvSpPr>
              <p:spPr>
                <a:xfrm>
                  <a:off x="12028488" y="1525554"/>
                  <a:ext cx="63500" cy="4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" h="6" extrusionOk="0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95" name="Google Shape;995;p22"/>
                <p:cNvSpPr/>
                <p:nvPr/>
              </p:nvSpPr>
              <p:spPr>
                <a:xfrm>
                  <a:off x="12022138" y="1532939"/>
                  <a:ext cx="19050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" h="2" extrusionOk="0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96" name="Google Shape;996;p22"/>
                <p:cNvSpPr/>
                <p:nvPr/>
              </p:nvSpPr>
              <p:spPr>
                <a:xfrm>
                  <a:off x="12041188" y="1531708"/>
                  <a:ext cx="39687" cy="61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" h="6" extrusionOk="0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97" name="Google Shape;997;p22"/>
                <p:cNvSpPr/>
                <p:nvPr/>
              </p:nvSpPr>
              <p:spPr>
                <a:xfrm>
                  <a:off x="11831638" y="1526784"/>
                  <a:ext cx="42862" cy="4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" h="6" extrusionOk="0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98" name="Google Shape;998;p22"/>
                <p:cNvSpPr/>
                <p:nvPr/>
              </p:nvSpPr>
              <p:spPr>
                <a:xfrm>
                  <a:off x="11809413" y="1531708"/>
                  <a:ext cx="41275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" h="3" extrusionOk="0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99" name="Google Shape;999;p22"/>
                <p:cNvSpPr/>
                <p:nvPr/>
              </p:nvSpPr>
              <p:spPr>
                <a:xfrm>
                  <a:off x="12003088" y="1537863"/>
                  <a:ext cx="77787" cy="3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" h="5" extrusionOk="0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00" name="Google Shape;1000;p22"/>
                <p:cNvSpPr/>
                <p:nvPr/>
              </p:nvSpPr>
              <p:spPr>
                <a:xfrm>
                  <a:off x="11664950" y="1523092"/>
                  <a:ext cx="39687" cy="4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" h="5" extrusionOk="0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01" name="Google Shape;1001;p22"/>
                <p:cNvSpPr/>
                <p:nvPr/>
              </p:nvSpPr>
              <p:spPr>
                <a:xfrm>
                  <a:off x="11506200" y="1521861"/>
                  <a:ext cx="92075" cy="4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" h="6" extrusionOk="0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02" name="Google Shape;1002;p22"/>
                <p:cNvSpPr/>
                <p:nvPr/>
              </p:nvSpPr>
              <p:spPr>
                <a:xfrm>
                  <a:off x="11471275" y="1525554"/>
                  <a:ext cx="34925" cy="3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" h="3" extrusionOk="0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03" name="Google Shape;1003;p22"/>
                <p:cNvSpPr/>
                <p:nvPr/>
              </p:nvSpPr>
              <p:spPr>
                <a:xfrm>
                  <a:off x="11710988" y="1529246"/>
                  <a:ext cx="30162" cy="4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" h="5" extrusionOk="0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04" name="Google Shape;1004;p22"/>
                <p:cNvSpPr/>
                <p:nvPr/>
              </p:nvSpPr>
              <p:spPr>
                <a:xfrm>
                  <a:off x="11691938" y="1532939"/>
                  <a:ext cx="34925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" h="1" extrusionOk="0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05" name="Google Shape;1005;p22"/>
                <p:cNvSpPr/>
                <p:nvPr/>
              </p:nvSpPr>
              <p:spPr>
                <a:xfrm>
                  <a:off x="11741150" y="1534170"/>
                  <a:ext cx="4762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" h="120000" extrusionOk="0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06" name="Google Shape;1006;p22"/>
                <p:cNvSpPr/>
                <p:nvPr/>
              </p:nvSpPr>
              <p:spPr>
                <a:xfrm>
                  <a:off x="11841163" y="1537863"/>
                  <a:ext cx="71437" cy="86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" h="9" extrusionOk="0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07" name="Google Shape;1007;p22"/>
                <p:cNvSpPr/>
                <p:nvPr/>
              </p:nvSpPr>
              <p:spPr>
                <a:xfrm>
                  <a:off x="11764963" y="1535401"/>
                  <a:ext cx="44450" cy="3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" extrusionOk="0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08" name="Google Shape;1008;p22"/>
                <p:cNvSpPr/>
                <p:nvPr/>
              </p:nvSpPr>
              <p:spPr>
                <a:xfrm>
                  <a:off x="11744325" y="1537863"/>
                  <a:ext cx="20637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" h="2" extrusionOk="0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09" name="Google Shape;1009;p22"/>
                <p:cNvSpPr/>
                <p:nvPr/>
              </p:nvSpPr>
              <p:spPr>
                <a:xfrm>
                  <a:off x="11482388" y="1531708"/>
                  <a:ext cx="85725" cy="3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" h="4" extrusionOk="0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10" name="Google Shape;1010;p22"/>
                <p:cNvSpPr/>
                <p:nvPr/>
              </p:nvSpPr>
              <p:spPr>
                <a:xfrm>
                  <a:off x="11626850" y="1532939"/>
                  <a:ext cx="4762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" h="1" extrusionOk="0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11" name="Google Shape;1011;p22"/>
                <p:cNvSpPr/>
                <p:nvPr/>
              </p:nvSpPr>
              <p:spPr>
                <a:xfrm>
                  <a:off x="11261725" y="1534170"/>
                  <a:ext cx="4762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0"/>
                      </a:lnTo>
                      <a:cubicBezTo>
                        <a:pt x="4" y="0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12" name="Google Shape;1012;p22"/>
                <p:cNvSpPr/>
                <p:nvPr/>
              </p:nvSpPr>
              <p:spPr>
                <a:xfrm>
                  <a:off x="11553825" y="1534170"/>
                  <a:ext cx="44450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2" extrusionOk="0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13" name="Google Shape;1013;p22"/>
                <p:cNvSpPr/>
                <p:nvPr/>
              </p:nvSpPr>
              <p:spPr>
                <a:xfrm>
                  <a:off x="11409363" y="1529246"/>
                  <a:ext cx="31750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" h="3" extrusionOk="0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14" name="Google Shape;1014;p22"/>
                <p:cNvSpPr/>
                <p:nvPr/>
              </p:nvSpPr>
              <p:spPr>
                <a:xfrm>
                  <a:off x="11618913" y="1531708"/>
                  <a:ext cx="6350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" h="1" extrusionOk="0">
                      <a:moveTo>
                        <a:pt x="3" y="0"/>
                      </a:moveTo>
                      <a:lnTo>
                        <a:pt x="3" y="0"/>
                      </a:lnTo>
                      <a:lnTo>
                        <a:pt x="6" y="0"/>
                      </a:lnTo>
                      <a:cubicBezTo>
                        <a:pt x="0" y="0"/>
                        <a:pt x="0" y="0"/>
                        <a:pt x="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15" name="Google Shape;1015;p22"/>
                <p:cNvSpPr/>
                <p:nvPr/>
              </p:nvSpPr>
              <p:spPr>
                <a:xfrm>
                  <a:off x="11598275" y="1531708"/>
                  <a:ext cx="28575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" h="3" extrusionOk="0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16" name="Google Shape;1016;p22"/>
                <p:cNvSpPr/>
                <p:nvPr/>
              </p:nvSpPr>
              <p:spPr>
                <a:xfrm>
                  <a:off x="11137900" y="1534170"/>
                  <a:ext cx="188912" cy="233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8" h="27" extrusionOk="0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17" name="Google Shape;1017;p22"/>
                <p:cNvSpPr/>
                <p:nvPr/>
              </p:nvSpPr>
              <p:spPr>
                <a:xfrm>
                  <a:off x="11266488" y="1529246"/>
                  <a:ext cx="95250" cy="4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" h="6" extrusionOk="0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18" name="Google Shape;1018;p22"/>
                <p:cNvSpPr/>
                <p:nvPr/>
              </p:nvSpPr>
              <p:spPr>
                <a:xfrm>
                  <a:off x="11361738" y="1531708"/>
                  <a:ext cx="134937" cy="123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" h="14" extrusionOk="0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19" name="Google Shape;1019;p22"/>
                <p:cNvSpPr/>
                <p:nvPr/>
              </p:nvSpPr>
              <p:spPr>
                <a:xfrm>
                  <a:off x="11834813" y="1552634"/>
                  <a:ext cx="9525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" h="1" extrusionOk="0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20" name="Google Shape;1020;p22"/>
                <p:cNvSpPr/>
                <p:nvPr/>
              </p:nvSpPr>
              <p:spPr>
                <a:xfrm>
                  <a:off x="11764963" y="1542787"/>
                  <a:ext cx="117475" cy="98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" h="12" extrusionOk="0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21" name="Google Shape;1021;p22"/>
                <p:cNvSpPr/>
                <p:nvPr/>
              </p:nvSpPr>
              <p:spPr>
                <a:xfrm>
                  <a:off x="11555413" y="1544017"/>
                  <a:ext cx="69850" cy="4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" h="6" extrusionOk="0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22" name="Google Shape;1022;p22"/>
                <p:cNvSpPr/>
                <p:nvPr/>
              </p:nvSpPr>
              <p:spPr>
                <a:xfrm>
                  <a:off x="11223625" y="1528016"/>
                  <a:ext cx="38100" cy="61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" h="7" extrusionOk="0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23" name="Google Shape;1023;p22"/>
                <p:cNvSpPr/>
                <p:nvPr/>
              </p:nvSpPr>
              <p:spPr>
                <a:xfrm>
                  <a:off x="11145838" y="1529246"/>
                  <a:ext cx="22225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" h="4" extrusionOk="0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24" name="Google Shape;1024;p22"/>
                <p:cNvSpPr/>
                <p:nvPr/>
              </p:nvSpPr>
              <p:spPr>
                <a:xfrm>
                  <a:off x="6197600" y="1566174"/>
                  <a:ext cx="20637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" h="1" extrusionOk="0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25" name="Google Shape;1025;p22"/>
                <p:cNvSpPr/>
                <p:nvPr/>
              </p:nvSpPr>
              <p:spPr>
                <a:xfrm>
                  <a:off x="6356350" y="1564943"/>
                  <a:ext cx="9525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" h="2" extrusionOk="0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26" name="Google Shape;1026;p22"/>
                <p:cNvSpPr/>
                <p:nvPr/>
              </p:nvSpPr>
              <p:spPr>
                <a:xfrm>
                  <a:off x="8950325" y="1521861"/>
                  <a:ext cx="61912" cy="7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" h="9" extrusionOk="0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27" name="Google Shape;1027;p22"/>
                <p:cNvSpPr/>
                <p:nvPr/>
              </p:nvSpPr>
              <p:spPr>
                <a:xfrm>
                  <a:off x="7537450" y="1546479"/>
                  <a:ext cx="28575" cy="3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" h="4" extrusionOk="0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28" name="Google Shape;1028;p22"/>
                <p:cNvSpPr/>
                <p:nvPr/>
              </p:nvSpPr>
              <p:spPr>
                <a:xfrm>
                  <a:off x="7478713" y="1562481"/>
                  <a:ext cx="38100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" h="3" extrusionOk="0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29" name="Google Shape;1029;p22"/>
                <p:cNvSpPr/>
                <p:nvPr/>
              </p:nvSpPr>
              <p:spPr>
                <a:xfrm>
                  <a:off x="5410200" y="1568636"/>
                  <a:ext cx="36512" cy="3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" h="5" extrusionOk="0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30" name="Google Shape;1030;p22"/>
                <p:cNvSpPr/>
                <p:nvPr/>
              </p:nvSpPr>
              <p:spPr>
                <a:xfrm>
                  <a:off x="10206038" y="1530477"/>
                  <a:ext cx="61912" cy="4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" h="6" extrusionOk="0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31" name="Google Shape;1031;p22"/>
                <p:cNvSpPr/>
                <p:nvPr/>
              </p:nvSpPr>
              <p:spPr>
                <a:xfrm>
                  <a:off x="6257925" y="1525554"/>
                  <a:ext cx="19050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" h="2" extrusionOk="0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32" name="Google Shape;1032;p22"/>
                <p:cNvSpPr/>
                <p:nvPr/>
              </p:nvSpPr>
              <p:spPr>
                <a:xfrm>
                  <a:off x="10134600" y="1528016"/>
                  <a:ext cx="71437" cy="3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" h="4" extrusionOk="0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33" name="Google Shape;1033;p22"/>
                <p:cNvSpPr/>
                <p:nvPr/>
              </p:nvSpPr>
              <p:spPr>
                <a:xfrm>
                  <a:off x="2582863" y="1560020"/>
                  <a:ext cx="7937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" h="1" extrusionOk="0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34" name="Google Shape;1034;p22"/>
                <p:cNvSpPr/>
                <p:nvPr/>
              </p:nvSpPr>
              <p:spPr>
                <a:xfrm>
                  <a:off x="1762125" y="1521861"/>
                  <a:ext cx="34925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" h="1" extrusionOk="0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35" name="Google Shape;1035;p22"/>
                <p:cNvSpPr/>
                <p:nvPr/>
              </p:nvSpPr>
              <p:spPr>
                <a:xfrm>
                  <a:off x="10812463" y="1529246"/>
                  <a:ext cx="19050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" h="1" extrusionOk="0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36" name="Google Shape;1036;p22"/>
                <p:cNvSpPr/>
                <p:nvPr/>
              </p:nvSpPr>
              <p:spPr>
                <a:xfrm>
                  <a:off x="10896600" y="1545248"/>
                  <a:ext cx="7937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" h="3" extrusionOk="0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37" name="Google Shape;1037;p22"/>
                <p:cNvSpPr/>
                <p:nvPr/>
              </p:nvSpPr>
              <p:spPr>
                <a:xfrm>
                  <a:off x="9947275" y="1553865"/>
                  <a:ext cx="4762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38" name="Google Shape;1038;p22"/>
                <p:cNvSpPr/>
                <p:nvPr/>
              </p:nvSpPr>
              <p:spPr>
                <a:xfrm>
                  <a:off x="10817225" y="1531708"/>
                  <a:ext cx="23812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" h="1" extrusionOk="0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39" name="Google Shape;1039;p22"/>
                <p:cNvSpPr/>
                <p:nvPr/>
              </p:nvSpPr>
              <p:spPr>
                <a:xfrm>
                  <a:off x="10836275" y="1529246"/>
                  <a:ext cx="19050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" h="1" extrusionOk="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40" name="Google Shape;1040;p22"/>
                <p:cNvSpPr/>
                <p:nvPr/>
              </p:nvSpPr>
              <p:spPr>
                <a:xfrm>
                  <a:off x="10787063" y="1530477"/>
                  <a:ext cx="30162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" h="1" extrusionOk="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41" name="Google Shape;1041;p22"/>
                <p:cNvSpPr/>
                <p:nvPr/>
              </p:nvSpPr>
              <p:spPr>
                <a:xfrm>
                  <a:off x="4092575" y="1552634"/>
                  <a:ext cx="20637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" h="2" extrusionOk="0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42" name="Google Shape;1042;p22"/>
                <p:cNvSpPr/>
                <p:nvPr/>
              </p:nvSpPr>
              <p:spPr>
                <a:xfrm>
                  <a:off x="8528050" y="1567405"/>
                  <a:ext cx="3175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43" name="Google Shape;1043;p22"/>
                <p:cNvSpPr/>
                <p:nvPr/>
              </p:nvSpPr>
              <p:spPr>
                <a:xfrm>
                  <a:off x="8461375" y="1556326"/>
                  <a:ext cx="66675" cy="147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" h="17" extrusionOk="0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44" name="Google Shape;1044;p22"/>
                <p:cNvSpPr/>
                <p:nvPr/>
              </p:nvSpPr>
              <p:spPr>
                <a:xfrm>
                  <a:off x="1562100" y="1514475"/>
                  <a:ext cx="9563100" cy="640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30" h="75" extrusionOk="0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45" name="Google Shape;1045;p22"/>
                <p:cNvSpPr/>
                <p:nvPr/>
              </p:nvSpPr>
              <p:spPr>
                <a:xfrm>
                  <a:off x="7508875" y="1560020"/>
                  <a:ext cx="11112" cy="3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" h="3" extrusionOk="0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46" name="Google Shape;1046;p22"/>
                <p:cNvSpPr/>
                <p:nvPr/>
              </p:nvSpPr>
              <p:spPr>
                <a:xfrm>
                  <a:off x="5434013" y="1567405"/>
                  <a:ext cx="4762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" h="1" extrusionOk="0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47" name="Google Shape;1047;p22"/>
                <p:cNvSpPr/>
                <p:nvPr/>
              </p:nvSpPr>
              <p:spPr>
                <a:xfrm>
                  <a:off x="9672638" y="1567405"/>
                  <a:ext cx="25400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" h="3" extrusionOk="0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48" name="Google Shape;1048;p22"/>
                <p:cNvSpPr/>
                <p:nvPr/>
              </p:nvSpPr>
              <p:spPr>
                <a:xfrm>
                  <a:off x="10966450" y="1529246"/>
                  <a:ext cx="39687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" h="3" extrusionOk="0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49" name="Google Shape;1049;p22"/>
                <p:cNvSpPr/>
                <p:nvPr/>
              </p:nvSpPr>
              <p:spPr>
                <a:xfrm>
                  <a:off x="11329988" y="1552634"/>
                  <a:ext cx="44450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" h="3" extrusionOk="0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50" name="Google Shape;1050;p22"/>
                <p:cNvSpPr/>
                <p:nvPr/>
              </p:nvSpPr>
              <p:spPr>
                <a:xfrm>
                  <a:off x="11042650" y="1540325"/>
                  <a:ext cx="60325" cy="61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" h="7" extrusionOk="0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51" name="Google Shape;1051;p22"/>
                <p:cNvSpPr/>
                <p:nvPr/>
              </p:nvSpPr>
              <p:spPr>
                <a:xfrm>
                  <a:off x="11106150" y="1542787"/>
                  <a:ext cx="28575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" h="2" extrusionOk="0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52" name="Google Shape;1052;p22"/>
                <p:cNvSpPr/>
                <p:nvPr/>
              </p:nvSpPr>
              <p:spPr>
                <a:xfrm>
                  <a:off x="10679113" y="1525554"/>
                  <a:ext cx="103187" cy="98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" h="12" extrusionOk="0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53" name="Google Shape;1053;p22"/>
                <p:cNvSpPr/>
                <p:nvPr/>
              </p:nvSpPr>
              <p:spPr>
                <a:xfrm>
                  <a:off x="11039475" y="1550172"/>
                  <a:ext cx="26987" cy="4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" h="5" extrusionOk="0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54" name="Google Shape;1054;p22"/>
                <p:cNvSpPr/>
                <p:nvPr/>
              </p:nvSpPr>
              <p:spPr>
                <a:xfrm>
                  <a:off x="10841038" y="1548941"/>
                  <a:ext cx="58737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" h="3" extrusionOk="0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55" name="Google Shape;1055;p22"/>
                <p:cNvSpPr/>
                <p:nvPr/>
              </p:nvSpPr>
              <p:spPr>
                <a:xfrm>
                  <a:off x="10899775" y="1550172"/>
                  <a:ext cx="36512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" h="1" extrusionOk="0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56" name="Google Shape;1056;p22"/>
                <p:cNvSpPr/>
                <p:nvPr/>
              </p:nvSpPr>
              <p:spPr>
                <a:xfrm>
                  <a:off x="10958513" y="1555096"/>
                  <a:ext cx="46037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47" y="0"/>
                      </a:moveTo>
                      <a:lnTo>
                        <a:pt x="47" y="0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57" name="Google Shape;1057;p22"/>
                <p:cNvSpPr/>
                <p:nvPr/>
              </p:nvSpPr>
              <p:spPr>
                <a:xfrm>
                  <a:off x="10304463" y="1548941"/>
                  <a:ext cx="61912" cy="3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" h="4" extrusionOk="0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58" name="Google Shape;1058;p22"/>
                <p:cNvSpPr/>
                <p:nvPr/>
              </p:nvSpPr>
              <p:spPr>
                <a:xfrm>
                  <a:off x="10483850" y="1557558"/>
                  <a:ext cx="23812" cy="61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" h="7" extrusionOk="0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59" name="Google Shape;1059;p22"/>
                <p:cNvSpPr/>
                <p:nvPr/>
              </p:nvSpPr>
              <p:spPr>
                <a:xfrm>
                  <a:off x="10291763" y="1563712"/>
                  <a:ext cx="117475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" h="4" extrusionOk="0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60" name="Google Shape;1060;p22"/>
                <p:cNvSpPr/>
                <p:nvPr/>
              </p:nvSpPr>
              <p:spPr>
                <a:xfrm>
                  <a:off x="9621838" y="1546479"/>
                  <a:ext cx="11112" cy="86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" h="10" extrusionOk="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61" name="Google Shape;1061;p22"/>
                <p:cNvSpPr/>
                <p:nvPr/>
              </p:nvSpPr>
              <p:spPr>
                <a:xfrm>
                  <a:off x="8951913" y="1568636"/>
                  <a:ext cx="96837" cy="86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" h="10" extrusionOk="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62" name="Google Shape;1062;p22"/>
                <p:cNvSpPr/>
                <p:nvPr/>
              </p:nvSpPr>
              <p:spPr>
                <a:xfrm>
                  <a:off x="9005888" y="1566174"/>
                  <a:ext cx="17462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" h="2" extrusionOk="0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63" name="Google Shape;1063;p22"/>
                <p:cNvSpPr/>
                <p:nvPr/>
              </p:nvSpPr>
              <p:spPr>
                <a:xfrm>
                  <a:off x="1587500" y="1516937"/>
                  <a:ext cx="38100" cy="3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" h="4" extrusionOk="0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64" name="Google Shape;1064;p22"/>
                <p:cNvSpPr/>
                <p:nvPr/>
              </p:nvSpPr>
              <p:spPr>
                <a:xfrm>
                  <a:off x="1522413" y="1519399"/>
                  <a:ext cx="30162" cy="4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" h="6" extrusionOk="0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65" name="Google Shape;1065;p22"/>
                <p:cNvSpPr/>
                <p:nvPr/>
              </p:nvSpPr>
              <p:spPr>
                <a:xfrm>
                  <a:off x="6650038" y="1573559"/>
                  <a:ext cx="33337" cy="3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" h="4" extrusionOk="0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66" name="Google Shape;1066;p22"/>
                <p:cNvSpPr/>
                <p:nvPr/>
              </p:nvSpPr>
              <p:spPr>
                <a:xfrm>
                  <a:off x="6162675" y="1566174"/>
                  <a:ext cx="15875" cy="4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" h="6" extrusionOk="0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67" name="Google Shape;1067;p22"/>
                <p:cNvSpPr/>
                <p:nvPr/>
              </p:nvSpPr>
              <p:spPr>
                <a:xfrm>
                  <a:off x="5738813" y="1571097"/>
                  <a:ext cx="60325" cy="61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" h="8" extrusionOk="0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</p:grpSp>
        </p:grpSp>
        <p:grpSp>
          <p:nvGrpSpPr>
            <p:cNvPr id="1068" name="Google Shape;1068;p22"/>
            <p:cNvGrpSpPr/>
            <p:nvPr/>
          </p:nvGrpSpPr>
          <p:grpSpPr>
            <a:xfrm rot="10800000">
              <a:off x="4417839" y="2091906"/>
              <a:ext cx="5294376" cy="4114800"/>
              <a:chOff x="3310555" y="716546"/>
              <a:chExt cx="5294376" cy="4114800"/>
            </a:xfrm>
          </p:grpSpPr>
          <p:grpSp>
            <p:nvGrpSpPr>
              <p:cNvPr id="1069" name="Google Shape;1069;p22"/>
              <p:cNvGrpSpPr/>
              <p:nvPr/>
            </p:nvGrpSpPr>
            <p:grpSpPr>
              <a:xfrm flipH="1">
                <a:off x="3310555" y="737968"/>
                <a:ext cx="5294376" cy="54864"/>
                <a:chOff x="1522413" y="1514475"/>
                <a:chExt cx="10569575" cy="64008"/>
              </a:xfrm>
            </p:grpSpPr>
            <p:sp>
              <p:nvSpPr>
                <p:cNvPr id="1070" name="Google Shape;1070;p22"/>
                <p:cNvSpPr/>
                <p:nvPr/>
              </p:nvSpPr>
              <p:spPr>
                <a:xfrm>
                  <a:off x="12028488" y="1525554"/>
                  <a:ext cx="63500" cy="4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" h="6" extrusionOk="0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71" name="Google Shape;1071;p22"/>
                <p:cNvSpPr/>
                <p:nvPr/>
              </p:nvSpPr>
              <p:spPr>
                <a:xfrm>
                  <a:off x="12022138" y="1532939"/>
                  <a:ext cx="19050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" h="2" extrusionOk="0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72" name="Google Shape;1072;p22"/>
                <p:cNvSpPr/>
                <p:nvPr/>
              </p:nvSpPr>
              <p:spPr>
                <a:xfrm>
                  <a:off x="12041188" y="1531708"/>
                  <a:ext cx="39687" cy="61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" h="6" extrusionOk="0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73" name="Google Shape;1073;p22"/>
                <p:cNvSpPr/>
                <p:nvPr/>
              </p:nvSpPr>
              <p:spPr>
                <a:xfrm>
                  <a:off x="11831638" y="1526784"/>
                  <a:ext cx="42862" cy="4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" h="6" extrusionOk="0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74" name="Google Shape;1074;p22"/>
                <p:cNvSpPr/>
                <p:nvPr/>
              </p:nvSpPr>
              <p:spPr>
                <a:xfrm>
                  <a:off x="11809413" y="1531708"/>
                  <a:ext cx="41275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" h="3" extrusionOk="0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75" name="Google Shape;1075;p22"/>
                <p:cNvSpPr/>
                <p:nvPr/>
              </p:nvSpPr>
              <p:spPr>
                <a:xfrm>
                  <a:off x="12003088" y="1537863"/>
                  <a:ext cx="77787" cy="3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" h="5" extrusionOk="0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76" name="Google Shape;1076;p22"/>
                <p:cNvSpPr/>
                <p:nvPr/>
              </p:nvSpPr>
              <p:spPr>
                <a:xfrm>
                  <a:off x="11664950" y="1523092"/>
                  <a:ext cx="39687" cy="4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" h="5" extrusionOk="0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77" name="Google Shape;1077;p22"/>
                <p:cNvSpPr/>
                <p:nvPr/>
              </p:nvSpPr>
              <p:spPr>
                <a:xfrm>
                  <a:off x="11506200" y="1521861"/>
                  <a:ext cx="92075" cy="4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" h="6" extrusionOk="0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78" name="Google Shape;1078;p22"/>
                <p:cNvSpPr/>
                <p:nvPr/>
              </p:nvSpPr>
              <p:spPr>
                <a:xfrm>
                  <a:off x="11471275" y="1525554"/>
                  <a:ext cx="34925" cy="3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" h="3" extrusionOk="0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79" name="Google Shape;1079;p22"/>
                <p:cNvSpPr/>
                <p:nvPr/>
              </p:nvSpPr>
              <p:spPr>
                <a:xfrm>
                  <a:off x="11710988" y="1529246"/>
                  <a:ext cx="30162" cy="4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" h="5" extrusionOk="0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80" name="Google Shape;1080;p22"/>
                <p:cNvSpPr/>
                <p:nvPr/>
              </p:nvSpPr>
              <p:spPr>
                <a:xfrm>
                  <a:off x="11691938" y="1532939"/>
                  <a:ext cx="34925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" h="1" extrusionOk="0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81" name="Google Shape;1081;p22"/>
                <p:cNvSpPr/>
                <p:nvPr/>
              </p:nvSpPr>
              <p:spPr>
                <a:xfrm>
                  <a:off x="11741150" y="1534170"/>
                  <a:ext cx="4762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" h="120000" extrusionOk="0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82" name="Google Shape;1082;p22"/>
                <p:cNvSpPr/>
                <p:nvPr/>
              </p:nvSpPr>
              <p:spPr>
                <a:xfrm>
                  <a:off x="11841163" y="1537863"/>
                  <a:ext cx="71437" cy="86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" h="9" extrusionOk="0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83" name="Google Shape;1083;p22"/>
                <p:cNvSpPr/>
                <p:nvPr/>
              </p:nvSpPr>
              <p:spPr>
                <a:xfrm>
                  <a:off x="11764963" y="1535401"/>
                  <a:ext cx="44450" cy="3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" extrusionOk="0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84" name="Google Shape;1084;p22"/>
                <p:cNvSpPr/>
                <p:nvPr/>
              </p:nvSpPr>
              <p:spPr>
                <a:xfrm>
                  <a:off x="11744325" y="1537863"/>
                  <a:ext cx="20637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" h="2" extrusionOk="0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85" name="Google Shape;1085;p22"/>
                <p:cNvSpPr/>
                <p:nvPr/>
              </p:nvSpPr>
              <p:spPr>
                <a:xfrm>
                  <a:off x="11482388" y="1531708"/>
                  <a:ext cx="85725" cy="3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" h="4" extrusionOk="0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86" name="Google Shape;1086;p22"/>
                <p:cNvSpPr/>
                <p:nvPr/>
              </p:nvSpPr>
              <p:spPr>
                <a:xfrm>
                  <a:off x="11626850" y="1532939"/>
                  <a:ext cx="4762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" h="1" extrusionOk="0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87" name="Google Shape;1087;p22"/>
                <p:cNvSpPr/>
                <p:nvPr/>
              </p:nvSpPr>
              <p:spPr>
                <a:xfrm>
                  <a:off x="11261725" y="1534170"/>
                  <a:ext cx="4762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0"/>
                      </a:lnTo>
                      <a:cubicBezTo>
                        <a:pt x="4" y="0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88" name="Google Shape;1088;p22"/>
                <p:cNvSpPr/>
                <p:nvPr/>
              </p:nvSpPr>
              <p:spPr>
                <a:xfrm>
                  <a:off x="11553825" y="1534170"/>
                  <a:ext cx="44450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2" extrusionOk="0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89" name="Google Shape;1089;p22"/>
                <p:cNvSpPr/>
                <p:nvPr/>
              </p:nvSpPr>
              <p:spPr>
                <a:xfrm>
                  <a:off x="11409363" y="1529246"/>
                  <a:ext cx="31750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" h="3" extrusionOk="0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90" name="Google Shape;1090;p22"/>
                <p:cNvSpPr/>
                <p:nvPr/>
              </p:nvSpPr>
              <p:spPr>
                <a:xfrm>
                  <a:off x="11618913" y="1531708"/>
                  <a:ext cx="6350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" h="1" extrusionOk="0">
                      <a:moveTo>
                        <a:pt x="3" y="0"/>
                      </a:moveTo>
                      <a:lnTo>
                        <a:pt x="3" y="0"/>
                      </a:lnTo>
                      <a:lnTo>
                        <a:pt x="6" y="0"/>
                      </a:lnTo>
                      <a:cubicBezTo>
                        <a:pt x="0" y="0"/>
                        <a:pt x="0" y="0"/>
                        <a:pt x="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91" name="Google Shape;1091;p22"/>
                <p:cNvSpPr/>
                <p:nvPr/>
              </p:nvSpPr>
              <p:spPr>
                <a:xfrm>
                  <a:off x="11598275" y="1531708"/>
                  <a:ext cx="28575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" h="3" extrusionOk="0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92" name="Google Shape;1092;p22"/>
                <p:cNvSpPr/>
                <p:nvPr/>
              </p:nvSpPr>
              <p:spPr>
                <a:xfrm>
                  <a:off x="11137900" y="1534170"/>
                  <a:ext cx="188912" cy="233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8" h="27" extrusionOk="0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93" name="Google Shape;1093;p22"/>
                <p:cNvSpPr/>
                <p:nvPr/>
              </p:nvSpPr>
              <p:spPr>
                <a:xfrm>
                  <a:off x="11266488" y="1529246"/>
                  <a:ext cx="95250" cy="4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" h="6" extrusionOk="0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94" name="Google Shape;1094;p22"/>
                <p:cNvSpPr/>
                <p:nvPr/>
              </p:nvSpPr>
              <p:spPr>
                <a:xfrm>
                  <a:off x="11361738" y="1531708"/>
                  <a:ext cx="134937" cy="123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" h="14" extrusionOk="0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95" name="Google Shape;1095;p22"/>
                <p:cNvSpPr/>
                <p:nvPr/>
              </p:nvSpPr>
              <p:spPr>
                <a:xfrm>
                  <a:off x="11834813" y="1552634"/>
                  <a:ext cx="9525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" h="1" extrusionOk="0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96" name="Google Shape;1096;p22"/>
                <p:cNvSpPr/>
                <p:nvPr/>
              </p:nvSpPr>
              <p:spPr>
                <a:xfrm>
                  <a:off x="11764963" y="1542787"/>
                  <a:ext cx="117475" cy="98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" h="12" extrusionOk="0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97" name="Google Shape;1097;p22"/>
                <p:cNvSpPr/>
                <p:nvPr/>
              </p:nvSpPr>
              <p:spPr>
                <a:xfrm>
                  <a:off x="11555413" y="1544017"/>
                  <a:ext cx="69850" cy="4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" h="6" extrusionOk="0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98" name="Google Shape;1098;p22"/>
                <p:cNvSpPr/>
                <p:nvPr/>
              </p:nvSpPr>
              <p:spPr>
                <a:xfrm>
                  <a:off x="11223625" y="1528016"/>
                  <a:ext cx="38100" cy="61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" h="7" extrusionOk="0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99" name="Google Shape;1099;p22"/>
                <p:cNvSpPr/>
                <p:nvPr/>
              </p:nvSpPr>
              <p:spPr>
                <a:xfrm>
                  <a:off x="11145838" y="1529246"/>
                  <a:ext cx="22225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" h="4" extrusionOk="0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00" name="Google Shape;1100;p22"/>
                <p:cNvSpPr/>
                <p:nvPr/>
              </p:nvSpPr>
              <p:spPr>
                <a:xfrm>
                  <a:off x="6197600" y="1566174"/>
                  <a:ext cx="20637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" h="1" extrusionOk="0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01" name="Google Shape;1101;p22"/>
                <p:cNvSpPr/>
                <p:nvPr/>
              </p:nvSpPr>
              <p:spPr>
                <a:xfrm>
                  <a:off x="6356350" y="1564943"/>
                  <a:ext cx="9525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" h="2" extrusionOk="0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02" name="Google Shape;1102;p22"/>
                <p:cNvSpPr/>
                <p:nvPr/>
              </p:nvSpPr>
              <p:spPr>
                <a:xfrm>
                  <a:off x="8950325" y="1521861"/>
                  <a:ext cx="61912" cy="7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" h="9" extrusionOk="0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03" name="Google Shape;1103;p22"/>
                <p:cNvSpPr/>
                <p:nvPr/>
              </p:nvSpPr>
              <p:spPr>
                <a:xfrm>
                  <a:off x="7537450" y="1546479"/>
                  <a:ext cx="28575" cy="3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" h="4" extrusionOk="0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04" name="Google Shape;1104;p22"/>
                <p:cNvSpPr/>
                <p:nvPr/>
              </p:nvSpPr>
              <p:spPr>
                <a:xfrm>
                  <a:off x="7478713" y="1562481"/>
                  <a:ext cx="38100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" h="3" extrusionOk="0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05" name="Google Shape;1105;p22"/>
                <p:cNvSpPr/>
                <p:nvPr/>
              </p:nvSpPr>
              <p:spPr>
                <a:xfrm>
                  <a:off x="5410200" y="1568636"/>
                  <a:ext cx="36512" cy="3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" h="5" extrusionOk="0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06" name="Google Shape;1106;p22"/>
                <p:cNvSpPr/>
                <p:nvPr/>
              </p:nvSpPr>
              <p:spPr>
                <a:xfrm>
                  <a:off x="10206038" y="1530477"/>
                  <a:ext cx="61912" cy="4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" h="6" extrusionOk="0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07" name="Google Shape;1107;p22"/>
                <p:cNvSpPr/>
                <p:nvPr/>
              </p:nvSpPr>
              <p:spPr>
                <a:xfrm>
                  <a:off x="6257925" y="1525554"/>
                  <a:ext cx="19050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" h="2" extrusionOk="0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08" name="Google Shape;1108;p22"/>
                <p:cNvSpPr/>
                <p:nvPr/>
              </p:nvSpPr>
              <p:spPr>
                <a:xfrm>
                  <a:off x="10134600" y="1528016"/>
                  <a:ext cx="71437" cy="3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" h="4" extrusionOk="0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09" name="Google Shape;1109;p22"/>
                <p:cNvSpPr/>
                <p:nvPr/>
              </p:nvSpPr>
              <p:spPr>
                <a:xfrm>
                  <a:off x="2582863" y="1560020"/>
                  <a:ext cx="7937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" h="1" extrusionOk="0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10" name="Google Shape;1110;p22"/>
                <p:cNvSpPr/>
                <p:nvPr/>
              </p:nvSpPr>
              <p:spPr>
                <a:xfrm>
                  <a:off x="1762125" y="1521861"/>
                  <a:ext cx="34925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" h="1" extrusionOk="0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11" name="Google Shape;1111;p22"/>
                <p:cNvSpPr/>
                <p:nvPr/>
              </p:nvSpPr>
              <p:spPr>
                <a:xfrm>
                  <a:off x="10812463" y="1529246"/>
                  <a:ext cx="19050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" h="1" extrusionOk="0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12" name="Google Shape;1112;p22"/>
                <p:cNvSpPr/>
                <p:nvPr/>
              </p:nvSpPr>
              <p:spPr>
                <a:xfrm>
                  <a:off x="10896600" y="1545248"/>
                  <a:ext cx="7937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" h="3" extrusionOk="0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13" name="Google Shape;1113;p22"/>
                <p:cNvSpPr/>
                <p:nvPr/>
              </p:nvSpPr>
              <p:spPr>
                <a:xfrm>
                  <a:off x="9947275" y="1553865"/>
                  <a:ext cx="4762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14" name="Google Shape;1114;p22"/>
                <p:cNvSpPr/>
                <p:nvPr/>
              </p:nvSpPr>
              <p:spPr>
                <a:xfrm>
                  <a:off x="10817225" y="1531708"/>
                  <a:ext cx="23812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" h="1" extrusionOk="0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15" name="Google Shape;1115;p22"/>
                <p:cNvSpPr/>
                <p:nvPr/>
              </p:nvSpPr>
              <p:spPr>
                <a:xfrm>
                  <a:off x="10836275" y="1529246"/>
                  <a:ext cx="19050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" h="1" extrusionOk="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16" name="Google Shape;1116;p22"/>
                <p:cNvSpPr/>
                <p:nvPr/>
              </p:nvSpPr>
              <p:spPr>
                <a:xfrm>
                  <a:off x="10787063" y="1530477"/>
                  <a:ext cx="30162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" h="1" extrusionOk="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17" name="Google Shape;1117;p22"/>
                <p:cNvSpPr/>
                <p:nvPr/>
              </p:nvSpPr>
              <p:spPr>
                <a:xfrm>
                  <a:off x="4092575" y="1552634"/>
                  <a:ext cx="20637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" h="2" extrusionOk="0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18" name="Google Shape;1118;p22"/>
                <p:cNvSpPr/>
                <p:nvPr/>
              </p:nvSpPr>
              <p:spPr>
                <a:xfrm>
                  <a:off x="8528050" y="1567405"/>
                  <a:ext cx="3175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19" name="Google Shape;1119;p22"/>
                <p:cNvSpPr/>
                <p:nvPr/>
              </p:nvSpPr>
              <p:spPr>
                <a:xfrm>
                  <a:off x="8461375" y="1556326"/>
                  <a:ext cx="66675" cy="147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" h="17" extrusionOk="0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20" name="Google Shape;1120;p22"/>
                <p:cNvSpPr/>
                <p:nvPr/>
              </p:nvSpPr>
              <p:spPr>
                <a:xfrm>
                  <a:off x="1562100" y="1514475"/>
                  <a:ext cx="9563100" cy="640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30" h="75" extrusionOk="0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21" name="Google Shape;1121;p22"/>
                <p:cNvSpPr/>
                <p:nvPr/>
              </p:nvSpPr>
              <p:spPr>
                <a:xfrm>
                  <a:off x="7508875" y="1560020"/>
                  <a:ext cx="11112" cy="3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" h="3" extrusionOk="0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22" name="Google Shape;1122;p22"/>
                <p:cNvSpPr/>
                <p:nvPr/>
              </p:nvSpPr>
              <p:spPr>
                <a:xfrm>
                  <a:off x="5434013" y="1567405"/>
                  <a:ext cx="4762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" h="1" extrusionOk="0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23" name="Google Shape;1123;p22"/>
                <p:cNvSpPr/>
                <p:nvPr/>
              </p:nvSpPr>
              <p:spPr>
                <a:xfrm>
                  <a:off x="9672638" y="1567405"/>
                  <a:ext cx="25400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" h="3" extrusionOk="0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24" name="Google Shape;1124;p22"/>
                <p:cNvSpPr/>
                <p:nvPr/>
              </p:nvSpPr>
              <p:spPr>
                <a:xfrm>
                  <a:off x="10966450" y="1529246"/>
                  <a:ext cx="39687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" h="3" extrusionOk="0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25" name="Google Shape;1125;p22"/>
                <p:cNvSpPr/>
                <p:nvPr/>
              </p:nvSpPr>
              <p:spPr>
                <a:xfrm>
                  <a:off x="11329988" y="1552634"/>
                  <a:ext cx="44450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" h="3" extrusionOk="0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26" name="Google Shape;1126;p22"/>
                <p:cNvSpPr/>
                <p:nvPr/>
              </p:nvSpPr>
              <p:spPr>
                <a:xfrm>
                  <a:off x="11042650" y="1540325"/>
                  <a:ext cx="60325" cy="61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" h="7" extrusionOk="0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27" name="Google Shape;1127;p22"/>
                <p:cNvSpPr/>
                <p:nvPr/>
              </p:nvSpPr>
              <p:spPr>
                <a:xfrm>
                  <a:off x="11106150" y="1542787"/>
                  <a:ext cx="28575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" h="2" extrusionOk="0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28" name="Google Shape;1128;p22"/>
                <p:cNvSpPr/>
                <p:nvPr/>
              </p:nvSpPr>
              <p:spPr>
                <a:xfrm>
                  <a:off x="10679113" y="1525554"/>
                  <a:ext cx="103187" cy="98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" h="12" extrusionOk="0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29" name="Google Shape;1129;p22"/>
                <p:cNvSpPr/>
                <p:nvPr/>
              </p:nvSpPr>
              <p:spPr>
                <a:xfrm>
                  <a:off x="11039475" y="1550172"/>
                  <a:ext cx="26987" cy="4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" h="5" extrusionOk="0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30" name="Google Shape;1130;p22"/>
                <p:cNvSpPr/>
                <p:nvPr/>
              </p:nvSpPr>
              <p:spPr>
                <a:xfrm>
                  <a:off x="10841038" y="1548941"/>
                  <a:ext cx="58737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" h="3" extrusionOk="0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31" name="Google Shape;1131;p22"/>
                <p:cNvSpPr/>
                <p:nvPr/>
              </p:nvSpPr>
              <p:spPr>
                <a:xfrm>
                  <a:off x="10899775" y="1550172"/>
                  <a:ext cx="36512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" h="1" extrusionOk="0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32" name="Google Shape;1132;p22"/>
                <p:cNvSpPr/>
                <p:nvPr/>
              </p:nvSpPr>
              <p:spPr>
                <a:xfrm>
                  <a:off x="10958513" y="1555096"/>
                  <a:ext cx="46037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47" y="0"/>
                      </a:moveTo>
                      <a:lnTo>
                        <a:pt x="47" y="0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33" name="Google Shape;1133;p22"/>
                <p:cNvSpPr/>
                <p:nvPr/>
              </p:nvSpPr>
              <p:spPr>
                <a:xfrm>
                  <a:off x="10304463" y="1548941"/>
                  <a:ext cx="61912" cy="3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" h="4" extrusionOk="0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34" name="Google Shape;1134;p22"/>
                <p:cNvSpPr/>
                <p:nvPr/>
              </p:nvSpPr>
              <p:spPr>
                <a:xfrm>
                  <a:off x="10483850" y="1557558"/>
                  <a:ext cx="23812" cy="61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" h="7" extrusionOk="0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35" name="Google Shape;1135;p22"/>
                <p:cNvSpPr/>
                <p:nvPr/>
              </p:nvSpPr>
              <p:spPr>
                <a:xfrm>
                  <a:off x="10291763" y="1563712"/>
                  <a:ext cx="117475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" h="4" extrusionOk="0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36" name="Google Shape;1136;p22"/>
                <p:cNvSpPr/>
                <p:nvPr/>
              </p:nvSpPr>
              <p:spPr>
                <a:xfrm>
                  <a:off x="9621838" y="1546479"/>
                  <a:ext cx="11112" cy="86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" h="10" extrusionOk="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37" name="Google Shape;1137;p22"/>
                <p:cNvSpPr/>
                <p:nvPr/>
              </p:nvSpPr>
              <p:spPr>
                <a:xfrm>
                  <a:off x="8951913" y="1568636"/>
                  <a:ext cx="96837" cy="86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" h="10" extrusionOk="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38" name="Google Shape;1138;p22"/>
                <p:cNvSpPr/>
                <p:nvPr/>
              </p:nvSpPr>
              <p:spPr>
                <a:xfrm>
                  <a:off x="9005888" y="1566174"/>
                  <a:ext cx="17462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" h="2" extrusionOk="0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39" name="Google Shape;1139;p22"/>
                <p:cNvSpPr/>
                <p:nvPr/>
              </p:nvSpPr>
              <p:spPr>
                <a:xfrm>
                  <a:off x="1587500" y="1516937"/>
                  <a:ext cx="38100" cy="3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" h="4" extrusionOk="0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40" name="Google Shape;1140;p22"/>
                <p:cNvSpPr/>
                <p:nvPr/>
              </p:nvSpPr>
              <p:spPr>
                <a:xfrm>
                  <a:off x="1522413" y="1519399"/>
                  <a:ext cx="30162" cy="4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" h="6" extrusionOk="0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41" name="Google Shape;1141;p22"/>
                <p:cNvSpPr/>
                <p:nvPr/>
              </p:nvSpPr>
              <p:spPr>
                <a:xfrm>
                  <a:off x="6650038" y="1573559"/>
                  <a:ext cx="33337" cy="3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" h="4" extrusionOk="0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42" name="Google Shape;1142;p22"/>
                <p:cNvSpPr/>
                <p:nvPr/>
              </p:nvSpPr>
              <p:spPr>
                <a:xfrm>
                  <a:off x="6162675" y="1566174"/>
                  <a:ext cx="15875" cy="4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" h="6" extrusionOk="0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43" name="Google Shape;1143;p22"/>
                <p:cNvSpPr/>
                <p:nvPr/>
              </p:nvSpPr>
              <p:spPr>
                <a:xfrm>
                  <a:off x="5738813" y="1571097"/>
                  <a:ext cx="60325" cy="61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" h="8" extrusionOk="0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</p:grpSp>
          <p:grpSp>
            <p:nvGrpSpPr>
              <p:cNvPr id="1144" name="Google Shape;1144;p22"/>
              <p:cNvGrpSpPr/>
              <p:nvPr/>
            </p:nvGrpSpPr>
            <p:grpSpPr>
              <a:xfrm rot="-5400000" flipH="1">
                <a:off x="6492229" y="2755658"/>
                <a:ext cx="4114800" cy="36576"/>
                <a:chOff x="1522413" y="1514475"/>
                <a:chExt cx="10569575" cy="64008"/>
              </a:xfrm>
            </p:grpSpPr>
            <p:sp>
              <p:nvSpPr>
                <p:cNvPr id="1145" name="Google Shape;1145;p22"/>
                <p:cNvSpPr/>
                <p:nvPr/>
              </p:nvSpPr>
              <p:spPr>
                <a:xfrm>
                  <a:off x="12028488" y="1525554"/>
                  <a:ext cx="63500" cy="4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" h="6" extrusionOk="0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46" name="Google Shape;1146;p22"/>
                <p:cNvSpPr/>
                <p:nvPr/>
              </p:nvSpPr>
              <p:spPr>
                <a:xfrm>
                  <a:off x="12022138" y="1532939"/>
                  <a:ext cx="19050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" h="2" extrusionOk="0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47" name="Google Shape;1147;p22"/>
                <p:cNvSpPr/>
                <p:nvPr/>
              </p:nvSpPr>
              <p:spPr>
                <a:xfrm>
                  <a:off x="12041188" y="1531708"/>
                  <a:ext cx="39687" cy="61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" h="6" extrusionOk="0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48" name="Google Shape;1148;p22"/>
                <p:cNvSpPr/>
                <p:nvPr/>
              </p:nvSpPr>
              <p:spPr>
                <a:xfrm>
                  <a:off x="11831638" y="1526784"/>
                  <a:ext cx="42862" cy="4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" h="6" extrusionOk="0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49" name="Google Shape;1149;p22"/>
                <p:cNvSpPr/>
                <p:nvPr/>
              </p:nvSpPr>
              <p:spPr>
                <a:xfrm>
                  <a:off x="11809413" y="1531708"/>
                  <a:ext cx="41275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" h="3" extrusionOk="0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50" name="Google Shape;1150;p22"/>
                <p:cNvSpPr/>
                <p:nvPr/>
              </p:nvSpPr>
              <p:spPr>
                <a:xfrm>
                  <a:off x="12003088" y="1537863"/>
                  <a:ext cx="77787" cy="3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" h="5" extrusionOk="0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51" name="Google Shape;1151;p22"/>
                <p:cNvSpPr/>
                <p:nvPr/>
              </p:nvSpPr>
              <p:spPr>
                <a:xfrm>
                  <a:off x="11664950" y="1523092"/>
                  <a:ext cx="39687" cy="4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" h="5" extrusionOk="0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52" name="Google Shape;1152;p22"/>
                <p:cNvSpPr/>
                <p:nvPr/>
              </p:nvSpPr>
              <p:spPr>
                <a:xfrm>
                  <a:off x="11506200" y="1521861"/>
                  <a:ext cx="92075" cy="4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" h="6" extrusionOk="0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53" name="Google Shape;1153;p22"/>
                <p:cNvSpPr/>
                <p:nvPr/>
              </p:nvSpPr>
              <p:spPr>
                <a:xfrm>
                  <a:off x="11471275" y="1525554"/>
                  <a:ext cx="34925" cy="3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" h="3" extrusionOk="0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54" name="Google Shape;1154;p22"/>
                <p:cNvSpPr/>
                <p:nvPr/>
              </p:nvSpPr>
              <p:spPr>
                <a:xfrm>
                  <a:off x="11710988" y="1529246"/>
                  <a:ext cx="30162" cy="4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" h="5" extrusionOk="0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55" name="Google Shape;1155;p22"/>
                <p:cNvSpPr/>
                <p:nvPr/>
              </p:nvSpPr>
              <p:spPr>
                <a:xfrm>
                  <a:off x="11691938" y="1532939"/>
                  <a:ext cx="34925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" h="1" extrusionOk="0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56" name="Google Shape;1156;p22"/>
                <p:cNvSpPr/>
                <p:nvPr/>
              </p:nvSpPr>
              <p:spPr>
                <a:xfrm>
                  <a:off x="11741150" y="1534170"/>
                  <a:ext cx="4762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" h="120000" extrusionOk="0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57" name="Google Shape;1157;p22"/>
                <p:cNvSpPr/>
                <p:nvPr/>
              </p:nvSpPr>
              <p:spPr>
                <a:xfrm>
                  <a:off x="11841163" y="1537863"/>
                  <a:ext cx="71437" cy="86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" h="9" extrusionOk="0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58" name="Google Shape;1158;p22"/>
                <p:cNvSpPr/>
                <p:nvPr/>
              </p:nvSpPr>
              <p:spPr>
                <a:xfrm>
                  <a:off x="11764963" y="1535401"/>
                  <a:ext cx="44450" cy="3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" extrusionOk="0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59" name="Google Shape;1159;p22"/>
                <p:cNvSpPr/>
                <p:nvPr/>
              </p:nvSpPr>
              <p:spPr>
                <a:xfrm>
                  <a:off x="11744325" y="1537863"/>
                  <a:ext cx="20637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" h="2" extrusionOk="0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60" name="Google Shape;1160;p22"/>
                <p:cNvSpPr/>
                <p:nvPr/>
              </p:nvSpPr>
              <p:spPr>
                <a:xfrm>
                  <a:off x="11482388" y="1531708"/>
                  <a:ext cx="85725" cy="3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" h="4" extrusionOk="0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61" name="Google Shape;1161;p22"/>
                <p:cNvSpPr/>
                <p:nvPr/>
              </p:nvSpPr>
              <p:spPr>
                <a:xfrm>
                  <a:off x="11626850" y="1532939"/>
                  <a:ext cx="4762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" h="1" extrusionOk="0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62" name="Google Shape;1162;p22"/>
                <p:cNvSpPr/>
                <p:nvPr/>
              </p:nvSpPr>
              <p:spPr>
                <a:xfrm>
                  <a:off x="11261725" y="1534170"/>
                  <a:ext cx="4762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0"/>
                      </a:lnTo>
                      <a:cubicBezTo>
                        <a:pt x="4" y="0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63" name="Google Shape;1163;p22"/>
                <p:cNvSpPr/>
                <p:nvPr/>
              </p:nvSpPr>
              <p:spPr>
                <a:xfrm>
                  <a:off x="11553825" y="1534170"/>
                  <a:ext cx="44450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2" extrusionOk="0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64" name="Google Shape;1164;p22"/>
                <p:cNvSpPr/>
                <p:nvPr/>
              </p:nvSpPr>
              <p:spPr>
                <a:xfrm>
                  <a:off x="11409363" y="1529246"/>
                  <a:ext cx="31750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" h="3" extrusionOk="0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65" name="Google Shape;1165;p22"/>
                <p:cNvSpPr/>
                <p:nvPr/>
              </p:nvSpPr>
              <p:spPr>
                <a:xfrm>
                  <a:off x="11618913" y="1531708"/>
                  <a:ext cx="6350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" h="1" extrusionOk="0">
                      <a:moveTo>
                        <a:pt x="3" y="0"/>
                      </a:moveTo>
                      <a:lnTo>
                        <a:pt x="3" y="0"/>
                      </a:lnTo>
                      <a:lnTo>
                        <a:pt x="6" y="0"/>
                      </a:lnTo>
                      <a:cubicBezTo>
                        <a:pt x="0" y="0"/>
                        <a:pt x="0" y="0"/>
                        <a:pt x="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66" name="Google Shape;1166;p22"/>
                <p:cNvSpPr/>
                <p:nvPr/>
              </p:nvSpPr>
              <p:spPr>
                <a:xfrm>
                  <a:off x="11598275" y="1531708"/>
                  <a:ext cx="28575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" h="3" extrusionOk="0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67" name="Google Shape;1167;p22"/>
                <p:cNvSpPr/>
                <p:nvPr/>
              </p:nvSpPr>
              <p:spPr>
                <a:xfrm>
                  <a:off x="11137900" y="1534170"/>
                  <a:ext cx="188912" cy="233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8" h="27" extrusionOk="0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68" name="Google Shape;1168;p22"/>
                <p:cNvSpPr/>
                <p:nvPr/>
              </p:nvSpPr>
              <p:spPr>
                <a:xfrm>
                  <a:off x="11266488" y="1529246"/>
                  <a:ext cx="95250" cy="4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" h="6" extrusionOk="0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69" name="Google Shape;1169;p22"/>
                <p:cNvSpPr/>
                <p:nvPr/>
              </p:nvSpPr>
              <p:spPr>
                <a:xfrm>
                  <a:off x="11361738" y="1531708"/>
                  <a:ext cx="134937" cy="123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" h="14" extrusionOk="0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70" name="Google Shape;1170;p22"/>
                <p:cNvSpPr/>
                <p:nvPr/>
              </p:nvSpPr>
              <p:spPr>
                <a:xfrm>
                  <a:off x="11834813" y="1552634"/>
                  <a:ext cx="9525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" h="1" extrusionOk="0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71" name="Google Shape;1171;p22"/>
                <p:cNvSpPr/>
                <p:nvPr/>
              </p:nvSpPr>
              <p:spPr>
                <a:xfrm>
                  <a:off x="11764963" y="1542787"/>
                  <a:ext cx="117475" cy="98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" h="12" extrusionOk="0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72" name="Google Shape;1172;p22"/>
                <p:cNvSpPr/>
                <p:nvPr/>
              </p:nvSpPr>
              <p:spPr>
                <a:xfrm>
                  <a:off x="11555413" y="1544017"/>
                  <a:ext cx="69850" cy="4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" h="6" extrusionOk="0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73" name="Google Shape;1173;p22"/>
                <p:cNvSpPr/>
                <p:nvPr/>
              </p:nvSpPr>
              <p:spPr>
                <a:xfrm>
                  <a:off x="11223625" y="1528016"/>
                  <a:ext cx="38100" cy="61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" h="7" extrusionOk="0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74" name="Google Shape;1174;p22"/>
                <p:cNvSpPr/>
                <p:nvPr/>
              </p:nvSpPr>
              <p:spPr>
                <a:xfrm>
                  <a:off x="11145838" y="1529246"/>
                  <a:ext cx="22225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" h="4" extrusionOk="0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75" name="Google Shape;1175;p22"/>
                <p:cNvSpPr/>
                <p:nvPr/>
              </p:nvSpPr>
              <p:spPr>
                <a:xfrm>
                  <a:off x="6197600" y="1566174"/>
                  <a:ext cx="20637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" h="1" extrusionOk="0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76" name="Google Shape;1176;p22"/>
                <p:cNvSpPr/>
                <p:nvPr/>
              </p:nvSpPr>
              <p:spPr>
                <a:xfrm>
                  <a:off x="6356350" y="1564943"/>
                  <a:ext cx="9525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" h="2" extrusionOk="0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77" name="Google Shape;1177;p22"/>
                <p:cNvSpPr/>
                <p:nvPr/>
              </p:nvSpPr>
              <p:spPr>
                <a:xfrm>
                  <a:off x="8950325" y="1521861"/>
                  <a:ext cx="61912" cy="7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" h="9" extrusionOk="0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78" name="Google Shape;1178;p22"/>
                <p:cNvSpPr/>
                <p:nvPr/>
              </p:nvSpPr>
              <p:spPr>
                <a:xfrm>
                  <a:off x="7537450" y="1546479"/>
                  <a:ext cx="28575" cy="3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" h="4" extrusionOk="0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79" name="Google Shape;1179;p22"/>
                <p:cNvSpPr/>
                <p:nvPr/>
              </p:nvSpPr>
              <p:spPr>
                <a:xfrm>
                  <a:off x="7478713" y="1562481"/>
                  <a:ext cx="38100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" h="3" extrusionOk="0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80" name="Google Shape;1180;p22"/>
                <p:cNvSpPr/>
                <p:nvPr/>
              </p:nvSpPr>
              <p:spPr>
                <a:xfrm>
                  <a:off x="5410200" y="1568636"/>
                  <a:ext cx="36512" cy="3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" h="5" extrusionOk="0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81" name="Google Shape;1181;p22"/>
                <p:cNvSpPr/>
                <p:nvPr/>
              </p:nvSpPr>
              <p:spPr>
                <a:xfrm>
                  <a:off x="10206038" y="1530477"/>
                  <a:ext cx="61912" cy="4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" h="6" extrusionOk="0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82" name="Google Shape;1182;p22"/>
                <p:cNvSpPr/>
                <p:nvPr/>
              </p:nvSpPr>
              <p:spPr>
                <a:xfrm>
                  <a:off x="6257925" y="1525554"/>
                  <a:ext cx="19050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" h="2" extrusionOk="0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83" name="Google Shape;1183;p22"/>
                <p:cNvSpPr/>
                <p:nvPr/>
              </p:nvSpPr>
              <p:spPr>
                <a:xfrm>
                  <a:off x="10134600" y="1528016"/>
                  <a:ext cx="71437" cy="3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" h="4" extrusionOk="0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84" name="Google Shape;1184;p22"/>
                <p:cNvSpPr/>
                <p:nvPr/>
              </p:nvSpPr>
              <p:spPr>
                <a:xfrm>
                  <a:off x="2582863" y="1560020"/>
                  <a:ext cx="7937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" h="1" extrusionOk="0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85" name="Google Shape;1185;p22"/>
                <p:cNvSpPr/>
                <p:nvPr/>
              </p:nvSpPr>
              <p:spPr>
                <a:xfrm>
                  <a:off x="1762125" y="1521861"/>
                  <a:ext cx="34925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" h="1" extrusionOk="0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86" name="Google Shape;1186;p22"/>
                <p:cNvSpPr/>
                <p:nvPr/>
              </p:nvSpPr>
              <p:spPr>
                <a:xfrm>
                  <a:off x="10812463" y="1529246"/>
                  <a:ext cx="19050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" h="1" extrusionOk="0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87" name="Google Shape;1187;p22"/>
                <p:cNvSpPr/>
                <p:nvPr/>
              </p:nvSpPr>
              <p:spPr>
                <a:xfrm>
                  <a:off x="10896600" y="1545248"/>
                  <a:ext cx="7937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" h="3" extrusionOk="0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88" name="Google Shape;1188;p22"/>
                <p:cNvSpPr/>
                <p:nvPr/>
              </p:nvSpPr>
              <p:spPr>
                <a:xfrm>
                  <a:off x="9947275" y="1553865"/>
                  <a:ext cx="4762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89" name="Google Shape;1189;p22"/>
                <p:cNvSpPr/>
                <p:nvPr/>
              </p:nvSpPr>
              <p:spPr>
                <a:xfrm>
                  <a:off x="10817225" y="1531708"/>
                  <a:ext cx="23812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" h="1" extrusionOk="0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90" name="Google Shape;1190;p22"/>
                <p:cNvSpPr/>
                <p:nvPr/>
              </p:nvSpPr>
              <p:spPr>
                <a:xfrm>
                  <a:off x="10836275" y="1529246"/>
                  <a:ext cx="19050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" h="1" extrusionOk="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91" name="Google Shape;1191;p22"/>
                <p:cNvSpPr/>
                <p:nvPr/>
              </p:nvSpPr>
              <p:spPr>
                <a:xfrm>
                  <a:off x="10787063" y="1530477"/>
                  <a:ext cx="30162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" h="1" extrusionOk="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92" name="Google Shape;1192;p22"/>
                <p:cNvSpPr/>
                <p:nvPr/>
              </p:nvSpPr>
              <p:spPr>
                <a:xfrm>
                  <a:off x="4092575" y="1552634"/>
                  <a:ext cx="20637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" h="2" extrusionOk="0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93" name="Google Shape;1193;p22"/>
                <p:cNvSpPr/>
                <p:nvPr/>
              </p:nvSpPr>
              <p:spPr>
                <a:xfrm>
                  <a:off x="8528050" y="1567405"/>
                  <a:ext cx="3175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94" name="Google Shape;1194;p22"/>
                <p:cNvSpPr/>
                <p:nvPr/>
              </p:nvSpPr>
              <p:spPr>
                <a:xfrm>
                  <a:off x="8461375" y="1556326"/>
                  <a:ext cx="66675" cy="147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" h="17" extrusionOk="0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95" name="Google Shape;1195;p22"/>
                <p:cNvSpPr/>
                <p:nvPr/>
              </p:nvSpPr>
              <p:spPr>
                <a:xfrm>
                  <a:off x="1562100" y="1514475"/>
                  <a:ext cx="9563100" cy="640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30" h="75" extrusionOk="0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96" name="Google Shape;1196;p22"/>
                <p:cNvSpPr/>
                <p:nvPr/>
              </p:nvSpPr>
              <p:spPr>
                <a:xfrm>
                  <a:off x="7508875" y="1560020"/>
                  <a:ext cx="11112" cy="3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" h="3" extrusionOk="0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97" name="Google Shape;1197;p22"/>
                <p:cNvSpPr/>
                <p:nvPr/>
              </p:nvSpPr>
              <p:spPr>
                <a:xfrm>
                  <a:off x="5434013" y="1567405"/>
                  <a:ext cx="4762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" h="1" extrusionOk="0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98" name="Google Shape;1198;p22"/>
                <p:cNvSpPr/>
                <p:nvPr/>
              </p:nvSpPr>
              <p:spPr>
                <a:xfrm>
                  <a:off x="9672638" y="1567405"/>
                  <a:ext cx="25400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" h="3" extrusionOk="0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99" name="Google Shape;1199;p22"/>
                <p:cNvSpPr/>
                <p:nvPr/>
              </p:nvSpPr>
              <p:spPr>
                <a:xfrm>
                  <a:off x="10966450" y="1529246"/>
                  <a:ext cx="39687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" h="3" extrusionOk="0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200" name="Google Shape;1200;p22"/>
                <p:cNvSpPr/>
                <p:nvPr/>
              </p:nvSpPr>
              <p:spPr>
                <a:xfrm>
                  <a:off x="11329988" y="1552634"/>
                  <a:ext cx="44450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" h="3" extrusionOk="0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201" name="Google Shape;1201;p22"/>
                <p:cNvSpPr/>
                <p:nvPr/>
              </p:nvSpPr>
              <p:spPr>
                <a:xfrm>
                  <a:off x="11042650" y="1540325"/>
                  <a:ext cx="60325" cy="61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" h="7" extrusionOk="0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202" name="Google Shape;1202;p22"/>
                <p:cNvSpPr/>
                <p:nvPr/>
              </p:nvSpPr>
              <p:spPr>
                <a:xfrm>
                  <a:off x="11106150" y="1542787"/>
                  <a:ext cx="28575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" h="2" extrusionOk="0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203" name="Google Shape;1203;p22"/>
                <p:cNvSpPr/>
                <p:nvPr/>
              </p:nvSpPr>
              <p:spPr>
                <a:xfrm>
                  <a:off x="10679113" y="1525554"/>
                  <a:ext cx="103187" cy="98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" h="12" extrusionOk="0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204" name="Google Shape;1204;p22"/>
                <p:cNvSpPr/>
                <p:nvPr/>
              </p:nvSpPr>
              <p:spPr>
                <a:xfrm>
                  <a:off x="11039475" y="1550172"/>
                  <a:ext cx="26987" cy="4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" h="5" extrusionOk="0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205" name="Google Shape;1205;p22"/>
                <p:cNvSpPr/>
                <p:nvPr/>
              </p:nvSpPr>
              <p:spPr>
                <a:xfrm>
                  <a:off x="10841038" y="1548941"/>
                  <a:ext cx="58737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" h="3" extrusionOk="0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206" name="Google Shape;1206;p22"/>
                <p:cNvSpPr/>
                <p:nvPr/>
              </p:nvSpPr>
              <p:spPr>
                <a:xfrm>
                  <a:off x="10899775" y="1550172"/>
                  <a:ext cx="36512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" h="1" extrusionOk="0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207" name="Google Shape;1207;p22"/>
                <p:cNvSpPr/>
                <p:nvPr/>
              </p:nvSpPr>
              <p:spPr>
                <a:xfrm>
                  <a:off x="10958513" y="1555096"/>
                  <a:ext cx="46037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47" y="0"/>
                      </a:moveTo>
                      <a:lnTo>
                        <a:pt x="47" y="0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208" name="Google Shape;1208;p22"/>
                <p:cNvSpPr/>
                <p:nvPr/>
              </p:nvSpPr>
              <p:spPr>
                <a:xfrm>
                  <a:off x="10304463" y="1548941"/>
                  <a:ext cx="61912" cy="3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" h="4" extrusionOk="0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209" name="Google Shape;1209;p22"/>
                <p:cNvSpPr/>
                <p:nvPr/>
              </p:nvSpPr>
              <p:spPr>
                <a:xfrm>
                  <a:off x="10483850" y="1557558"/>
                  <a:ext cx="23812" cy="61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" h="7" extrusionOk="0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210" name="Google Shape;1210;p22"/>
                <p:cNvSpPr/>
                <p:nvPr/>
              </p:nvSpPr>
              <p:spPr>
                <a:xfrm>
                  <a:off x="10291763" y="1563712"/>
                  <a:ext cx="117475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" h="4" extrusionOk="0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211" name="Google Shape;1211;p22"/>
                <p:cNvSpPr/>
                <p:nvPr/>
              </p:nvSpPr>
              <p:spPr>
                <a:xfrm>
                  <a:off x="9621838" y="1546479"/>
                  <a:ext cx="11112" cy="86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" h="10" extrusionOk="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212" name="Google Shape;1212;p22"/>
                <p:cNvSpPr/>
                <p:nvPr/>
              </p:nvSpPr>
              <p:spPr>
                <a:xfrm>
                  <a:off x="8951913" y="1568636"/>
                  <a:ext cx="96837" cy="86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" h="10" extrusionOk="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213" name="Google Shape;1213;p22"/>
                <p:cNvSpPr/>
                <p:nvPr/>
              </p:nvSpPr>
              <p:spPr>
                <a:xfrm>
                  <a:off x="9005888" y="1566174"/>
                  <a:ext cx="17462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" h="2" extrusionOk="0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214" name="Google Shape;1214;p22"/>
                <p:cNvSpPr/>
                <p:nvPr/>
              </p:nvSpPr>
              <p:spPr>
                <a:xfrm>
                  <a:off x="1587500" y="1516937"/>
                  <a:ext cx="38100" cy="3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" h="4" extrusionOk="0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215" name="Google Shape;1215;p22"/>
                <p:cNvSpPr/>
                <p:nvPr/>
              </p:nvSpPr>
              <p:spPr>
                <a:xfrm>
                  <a:off x="1522413" y="1519399"/>
                  <a:ext cx="30162" cy="4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" h="6" extrusionOk="0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216" name="Google Shape;1216;p22"/>
                <p:cNvSpPr/>
                <p:nvPr/>
              </p:nvSpPr>
              <p:spPr>
                <a:xfrm>
                  <a:off x="6650038" y="1573559"/>
                  <a:ext cx="33337" cy="3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" h="4" extrusionOk="0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217" name="Google Shape;1217;p22"/>
                <p:cNvSpPr/>
                <p:nvPr/>
              </p:nvSpPr>
              <p:spPr>
                <a:xfrm>
                  <a:off x="6162675" y="1566174"/>
                  <a:ext cx="15875" cy="4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" h="6" extrusionOk="0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218" name="Google Shape;1218;p22"/>
                <p:cNvSpPr/>
                <p:nvPr/>
              </p:nvSpPr>
              <p:spPr>
                <a:xfrm>
                  <a:off x="5738813" y="1571097"/>
                  <a:ext cx="60325" cy="61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" h="8" extrusionOk="0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</p:grpSp>
        </p:grpSp>
      </p:grpSp>
      <p:sp>
        <p:nvSpPr>
          <p:cNvPr id="1219" name="Google Shape;1219;p22"/>
          <p:cNvSpPr txBox="1">
            <a:spLocks noGrp="1"/>
          </p:cNvSpPr>
          <p:nvPr>
            <p:ph type="body" idx="1"/>
          </p:nvPr>
        </p:nvSpPr>
        <p:spPr>
          <a:xfrm>
            <a:off x="7905959" y="3411748"/>
            <a:ext cx="2743200" cy="27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220" name="Google Shape;1220;p22"/>
          <p:cNvSpPr txBox="1">
            <a:spLocks noGrp="1"/>
          </p:cNvSpPr>
          <p:nvPr>
            <p:ph type="ftr" idx="11"/>
          </p:nvPr>
        </p:nvSpPr>
        <p:spPr>
          <a:xfrm>
            <a:off x="1522413" y="6400801"/>
            <a:ext cx="6324599" cy="276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1" name="Google Shape;1221;p22"/>
          <p:cNvSpPr txBox="1">
            <a:spLocks noGrp="1"/>
          </p:cNvSpPr>
          <p:nvPr>
            <p:ph type="dt" idx="10"/>
          </p:nvPr>
        </p:nvSpPr>
        <p:spPr>
          <a:xfrm>
            <a:off x="8075612" y="6400801"/>
            <a:ext cx="1243859" cy="276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2" name="Google Shape;1222;p22"/>
          <p:cNvSpPr txBox="1">
            <a:spLocks noGrp="1"/>
          </p:cNvSpPr>
          <p:nvPr>
            <p:ph type="sldNum" idx="12"/>
          </p:nvPr>
        </p:nvSpPr>
        <p:spPr>
          <a:xfrm>
            <a:off x="9523412" y="6400801"/>
            <a:ext cx="1143002" cy="276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3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3"/>
          <p:cNvSpPr txBox="1"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onsolas"/>
              <a:buNone/>
              <a:defRPr sz="3200" b="0" i="0" u="none" strike="noStrike" cap="none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3"/>
          <p:cNvSpPr txBox="1">
            <a:spLocks noGrp="1"/>
          </p:cNvSpPr>
          <p:nvPr>
            <p:ph type="body" idx="1"/>
          </p:nvPr>
        </p:nvSpPr>
        <p:spPr>
          <a:xfrm>
            <a:off x="1522414" y="1905000"/>
            <a:ext cx="9144000" cy="42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810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▪"/>
              <a:defRPr sz="24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nsolas"/>
              <a:buChar char="–"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▪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nsolas"/>
              <a:buChar char="–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nsolas"/>
              <a:buChar char="–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nsolas"/>
              <a:buChar char="–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2" name="Google Shape;12;p13"/>
          <p:cNvSpPr txBox="1">
            <a:spLocks noGrp="1"/>
          </p:cNvSpPr>
          <p:nvPr>
            <p:ph type="ftr" idx="11"/>
          </p:nvPr>
        </p:nvSpPr>
        <p:spPr>
          <a:xfrm>
            <a:off x="1522413" y="6400801"/>
            <a:ext cx="6324599" cy="276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3" name="Google Shape;13;p13"/>
          <p:cNvSpPr txBox="1">
            <a:spLocks noGrp="1"/>
          </p:cNvSpPr>
          <p:nvPr>
            <p:ph type="dt" idx="10"/>
          </p:nvPr>
        </p:nvSpPr>
        <p:spPr>
          <a:xfrm>
            <a:off x="8075612" y="6400801"/>
            <a:ext cx="1243859" cy="276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4" name="Google Shape;14;p13"/>
          <p:cNvSpPr txBox="1">
            <a:spLocks noGrp="1"/>
          </p:cNvSpPr>
          <p:nvPr>
            <p:ph type="sldNum" idx="12"/>
          </p:nvPr>
        </p:nvSpPr>
        <p:spPr>
          <a:xfrm>
            <a:off x="9523412" y="6400801"/>
            <a:ext cx="1143002" cy="276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39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9" name="Google Shape;1389;p1"/>
          <p:cNvSpPr txBox="1">
            <a:spLocks noGrp="1"/>
          </p:cNvSpPr>
          <p:nvPr>
            <p:ph type="ctrTitle"/>
          </p:nvPr>
        </p:nvSpPr>
        <p:spPr>
          <a:xfrm>
            <a:off x="1522413" y="1905000"/>
            <a:ext cx="9144000" cy="26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Consolas"/>
              <a:buNone/>
            </a:pPr>
            <a:r>
              <a:rPr lang="en-US" sz="5000"/>
              <a:t>REST architectural style</a:t>
            </a:r>
            <a:endParaRPr sz="5000"/>
          </a:p>
        </p:txBody>
      </p:sp>
      <p:sp>
        <p:nvSpPr>
          <p:cNvPr id="1390" name="Google Shape;1390;p1"/>
          <p:cNvSpPr txBox="1">
            <a:spLocks noGrp="1"/>
          </p:cNvSpPr>
          <p:nvPr>
            <p:ph type="subTitle" idx="1"/>
          </p:nvPr>
        </p:nvSpPr>
        <p:spPr>
          <a:xfrm>
            <a:off x="1522413" y="5105400"/>
            <a:ext cx="9143999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n-US"/>
              <a:t>Pragmatic approach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6" name="Google Shape;1446;g96b8d2665e_1_13"/>
          <p:cNvSpPr txBox="1">
            <a:spLocks noGrp="1"/>
          </p:cNvSpPr>
          <p:nvPr>
            <p:ph type="title"/>
          </p:nvPr>
        </p:nvSpPr>
        <p:spPr>
          <a:xfrm>
            <a:off x="1522414" y="274638"/>
            <a:ext cx="9144000" cy="10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onsolas"/>
              <a:buNone/>
            </a:pPr>
            <a:r>
              <a:rPr lang="en-US"/>
              <a:t>Richardson maturity model (LEVEL 3)</a:t>
            </a:r>
            <a:endParaRPr sz="3400"/>
          </a:p>
        </p:txBody>
      </p:sp>
      <p:sp>
        <p:nvSpPr>
          <p:cNvPr id="1447" name="Google Shape;1447;g96b8d2665e_1_13"/>
          <p:cNvSpPr txBox="1">
            <a:spLocks noGrp="1"/>
          </p:cNvSpPr>
          <p:nvPr>
            <p:ph type="body" idx="2"/>
          </p:nvPr>
        </p:nvSpPr>
        <p:spPr>
          <a:xfrm>
            <a:off x="1522425" y="2558650"/>
            <a:ext cx="9713700" cy="209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683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Char char="▪"/>
            </a:pPr>
            <a:r>
              <a:rPr lang="en-US" sz="2200"/>
              <a:t>Resources describe their own capabilities and interconnections HATEOAS</a:t>
            </a:r>
            <a:br>
              <a:rPr lang="en-US" sz="2200"/>
            </a:br>
            <a:r>
              <a:rPr lang="en-US" sz="2200"/>
              <a:t/>
            </a:r>
            <a:br>
              <a:rPr lang="en-US" sz="2200"/>
            </a:br>
            <a:endParaRPr sz="2200"/>
          </a:p>
          <a:p>
            <a:pPr marL="457200" lvl="0" indent="-3683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Char char="▪"/>
            </a:pPr>
            <a:r>
              <a:rPr lang="en-US" sz="2200"/>
              <a:t>Using HATEOAS, we provide the client with links to navigate around the API </a:t>
            </a:r>
            <a:endParaRPr sz="22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2" name="Google Shape;1452;p7"/>
          <p:cNvSpPr txBox="1">
            <a:spLocks noGrp="1"/>
          </p:cNvSpPr>
          <p:nvPr>
            <p:ph type="title"/>
          </p:nvPr>
        </p:nvSpPr>
        <p:spPr>
          <a:xfrm>
            <a:off x="1522413" y="1905000"/>
            <a:ext cx="9144000" cy="26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onsolas"/>
              <a:buNone/>
            </a:pPr>
            <a:r>
              <a:rPr lang="en-US" sz="4100"/>
              <a:t>Recommendations for better URIs</a:t>
            </a:r>
            <a:endParaRPr sz="41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7" name="Google Shape;1457;g96b8d2665e_1_22"/>
          <p:cNvSpPr txBox="1">
            <a:spLocks noGrp="1"/>
          </p:cNvSpPr>
          <p:nvPr>
            <p:ph type="title"/>
          </p:nvPr>
        </p:nvSpPr>
        <p:spPr>
          <a:xfrm>
            <a:off x="1522414" y="274638"/>
            <a:ext cx="9144000" cy="10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onsolas"/>
              <a:buNone/>
            </a:pPr>
            <a:r>
              <a:rPr lang="en-US" sz="4000"/>
              <a:t>Naming conventions for URIs</a:t>
            </a:r>
            <a:endParaRPr sz="4000"/>
          </a:p>
        </p:txBody>
      </p:sp>
      <p:sp>
        <p:nvSpPr>
          <p:cNvPr id="1458" name="Google Shape;1458;g96b8d2665e_1_22"/>
          <p:cNvSpPr txBox="1"/>
          <p:nvPr/>
        </p:nvSpPr>
        <p:spPr>
          <a:xfrm>
            <a:off x="1522425" y="2404475"/>
            <a:ext cx="9785100" cy="41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onsolas"/>
              <a:buChar char="●"/>
            </a:pPr>
            <a:r>
              <a:rPr lang="en-US" sz="30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Prefer lowercase letters</a:t>
            </a:r>
            <a:br>
              <a:rPr lang="en-US" sz="30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sz="30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onsolas"/>
              <a:buChar char="●"/>
            </a:pPr>
            <a:r>
              <a:rPr lang="en-US" sz="30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Prefer hyphens over underscore</a:t>
            </a:r>
            <a:br>
              <a:rPr lang="en-US" sz="30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sz="30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onsolas"/>
              <a:buChar char="●"/>
            </a:pPr>
            <a:r>
              <a:rPr lang="en-US" sz="30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Prefer nouns</a:t>
            </a:r>
            <a:br>
              <a:rPr lang="en-US" sz="30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sz="30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onsolas"/>
              <a:buChar char="●"/>
            </a:pPr>
            <a:r>
              <a:rPr lang="en-US" sz="30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Prefer plurals</a:t>
            </a:r>
            <a:endParaRPr sz="30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3" name="Google Shape;1463;p8"/>
          <p:cNvSpPr txBox="1"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onsolas"/>
              <a:buNone/>
            </a:pPr>
            <a:r>
              <a:rPr lang="en-US"/>
              <a:t>Don't use verbs in URIs</a:t>
            </a:r>
            <a:endParaRPr/>
          </a:p>
        </p:txBody>
      </p:sp>
      <p:sp>
        <p:nvSpPr>
          <p:cNvPr id="1464" name="Google Shape;1464;p8"/>
          <p:cNvSpPr txBox="1">
            <a:spLocks noGrp="1"/>
          </p:cNvSpPr>
          <p:nvPr>
            <p:ph type="body" idx="1"/>
          </p:nvPr>
        </p:nvSpPr>
        <p:spPr>
          <a:xfrm>
            <a:off x="1522413" y="1905000"/>
            <a:ext cx="4416552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n-US" b="1"/>
              <a:t>Bad</a:t>
            </a:r>
            <a:endParaRPr b="1"/>
          </a:p>
        </p:txBody>
      </p:sp>
      <p:sp>
        <p:nvSpPr>
          <p:cNvPr id="1465" name="Google Shape;1465;p8"/>
          <p:cNvSpPr txBox="1">
            <a:spLocks noGrp="1"/>
          </p:cNvSpPr>
          <p:nvPr>
            <p:ph type="body" idx="2"/>
          </p:nvPr>
        </p:nvSpPr>
        <p:spPr>
          <a:xfrm>
            <a:off x="1066325" y="2819400"/>
            <a:ext cx="4872900" cy="25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74320" lvl="0" indent="-12192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n-US" sz="3000">
                <a:latin typeface="Consolas"/>
                <a:ea typeface="Consolas"/>
                <a:cs typeface="Consolas"/>
                <a:sym typeface="Consolas"/>
              </a:rPr>
              <a:t>/findInventories</a:t>
            </a:r>
            <a:endParaRPr sz="3000">
              <a:latin typeface="Consolas"/>
              <a:ea typeface="Consolas"/>
              <a:cs typeface="Consolas"/>
              <a:sym typeface="Consolas"/>
            </a:endParaRPr>
          </a:p>
          <a:p>
            <a:pPr marL="274320" lvl="0" indent="-12192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endParaRPr sz="3000">
              <a:latin typeface="Consolas"/>
              <a:ea typeface="Consolas"/>
              <a:cs typeface="Consolas"/>
              <a:sym typeface="Consolas"/>
            </a:endParaRPr>
          </a:p>
          <a:p>
            <a:pPr marL="274320" lvl="0" indent="-12192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n-US" sz="3000">
                <a:latin typeface="Consolas"/>
                <a:ea typeface="Consolas"/>
                <a:cs typeface="Consolas"/>
                <a:sym typeface="Consolas"/>
              </a:rPr>
              <a:t>/createInventory</a:t>
            </a:r>
            <a:br>
              <a:rPr lang="en-US" sz="3000">
                <a:latin typeface="Consolas"/>
                <a:ea typeface="Consolas"/>
                <a:cs typeface="Consolas"/>
                <a:sym typeface="Consolas"/>
              </a:rPr>
            </a:br>
            <a:endParaRPr sz="3000">
              <a:latin typeface="Consolas"/>
              <a:ea typeface="Consolas"/>
              <a:cs typeface="Consolas"/>
              <a:sym typeface="Consolas"/>
            </a:endParaRPr>
          </a:p>
          <a:p>
            <a:pPr marL="274320" lvl="0" indent="-12192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n-US" sz="3000">
                <a:latin typeface="Consolas"/>
                <a:ea typeface="Consolas"/>
                <a:cs typeface="Consolas"/>
                <a:sym typeface="Consolas"/>
              </a:rPr>
              <a:t>/findInventoryById?</a:t>
            </a:r>
            <a:endParaRPr sz="3000">
              <a:latin typeface="Consolas"/>
              <a:ea typeface="Consolas"/>
              <a:cs typeface="Consolas"/>
              <a:sym typeface="Consolas"/>
            </a:endParaRPr>
          </a:p>
          <a:p>
            <a:pPr marL="274320" lvl="0" indent="-12192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endParaRPr sz="3000">
              <a:latin typeface="Consolas"/>
              <a:ea typeface="Consolas"/>
              <a:cs typeface="Consolas"/>
              <a:sym typeface="Consolas"/>
            </a:endParaRPr>
          </a:p>
          <a:p>
            <a:pPr marL="274320" lvl="0" indent="-12192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endParaRPr sz="3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466" name="Google Shape;1466;p8"/>
          <p:cNvSpPr txBox="1">
            <a:spLocks noGrp="1"/>
          </p:cNvSpPr>
          <p:nvPr>
            <p:ph type="body" idx="3"/>
          </p:nvPr>
        </p:nvSpPr>
        <p:spPr>
          <a:xfrm>
            <a:off x="6249860" y="1905000"/>
            <a:ext cx="4416552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n-US" b="1"/>
              <a:t>Good</a:t>
            </a:r>
            <a:endParaRPr b="1"/>
          </a:p>
        </p:txBody>
      </p:sp>
      <p:sp>
        <p:nvSpPr>
          <p:cNvPr id="1467" name="Google Shape;1467;p8"/>
          <p:cNvSpPr txBox="1">
            <a:spLocks noGrp="1"/>
          </p:cNvSpPr>
          <p:nvPr>
            <p:ph type="body" idx="4"/>
          </p:nvPr>
        </p:nvSpPr>
        <p:spPr>
          <a:xfrm>
            <a:off x="6094425" y="2819400"/>
            <a:ext cx="5802600" cy="23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74320" lvl="0" indent="-12192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n-US" sz="3000">
                <a:latin typeface="Consolas"/>
                <a:ea typeface="Consolas"/>
                <a:cs typeface="Consolas"/>
                <a:sym typeface="Consolas"/>
              </a:rPr>
              <a:t>GET /inventories</a:t>
            </a:r>
            <a:br>
              <a:rPr lang="en-US" sz="3000">
                <a:latin typeface="Consolas"/>
                <a:ea typeface="Consolas"/>
                <a:cs typeface="Consolas"/>
                <a:sym typeface="Consolas"/>
              </a:rPr>
            </a:br>
            <a:endParaRPr sz="3000">
              <a:latin typeface="Consolas"/>
              <a:ea typeface="Consolas"/>
              <a:cs typeface="Consolas"/>
              <a:sym typeface="Consolas"/>
            </a:endParaRPr>
          </a:p>
          <a:p>
            <a:pPr marL="274320" lvl="0" indent="-12192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n-US" sz="3000">
                <a:latin typeface="Consolas"/>
                <a:ea typeface="Consolas"/>
                <a:cs typeface="Consolas"/>
                <a:sym typeface="Consolas"/>
              </a:rPr>
              <a:t>POST /inventories</a:t>
            </a:r>
            <a:endParaRPr sz="3000">
              <a:latin typeface="Consolas"/>
              <a:ea typeface="Consolas"/>
              <a:cs typeface="Consolas"/>
              <a:sym typeface="Consolas"/>
            </a:endParaRPr>
          </a:p>
          <a:p>
            <a:pPr marL="274320" lvl="0" indent="-12192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endParaRPr sz="3000">
              <a:latin typeface="Consolas"/>
              <a:ea typeface="Consolas"/>
              <a:cs typeface="Consolas"/>
              <a:sym typeface="Consolas"/>
            </a:endParaRPr>
          </a:p>
          <a:p>
            <a:pPr marL="274320" lvl="0" indent="-12192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n-US" sz="3000">
                <a:latin typeface="Consolas"/>
                <a:ea typeface="Consolas"/>
                <a:cs typeface="Consolas"/>
                <a:sym typeface="Consolas"/>
              </a:rPr>
              <a:t>GET /inventories/{id}</a:t>
            </a:r>
            <a:endParaRPr sz="3000">
              <a:latin typeface="Consolas"/>
              <a:ea typeface="Consolas"/>
              <a:cs typeface="Consolas"/>
              <a:sym typeface="Consolas"/>
            </a:endParaRPr>
          </a:p>
          <a:p>
            <a:pPr marL="1524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9"/>
          <p:cNvSpPr txBox="1"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onsolas"/>
              <a:buNone/>
            </a:pPr>
            <a:r>
              <a:rPr lang="en-US"/>
              <a:t>Using hierarchical URIs</a:t>
            </a:r>
            <a:endParaRPr/>
          </a:p>
        </p:txBody>
      </p:sp>
      <p:sp>
        <p:nvSpPr>
          <p:cNvPr id="1473" name="Google Shape;1473;p9"/>
          <p:cNvSpPr txBox="1"/>
          <p:nvPr/>
        </p:nvSpPr>
        <p:spPr>
          <a:xfrm>
            <a:off x="1522425" y="2404475"/>
            <a:ext cx="9785100" cy="3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GET /trades/5/instruments/10</a:t>
            </a:r>
            <a:br>
              <a:rPr lang="en-US" sz="3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sz="3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DELETE /trades/5/instruments/10</a:t>
            </a:r>
            <a:br>
              <a:rPr lang="en-US" sz="3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3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3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3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3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3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GET /trades/5/instruments/10/trades</a:t>
            </a:r>
            <a:endParaRPr sz="3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474" name="Google Shape;1474;p9"/>
          <p:cNvSpPr/>
          <p:nvPr/>
        </p:nvSpPr>
        <p:spPr>
          <a:xfrm>
            <a:off x="9366300" y="4183575"/>
            <a:ext cx="2508900" cy="1020900"/>
          </a:xfrm>
          <a:prstGeom prst="wedgeRectCallout">
            <a:avLst>
              <a:gd name="adj1" fmla="val -20833"/>
              <a:gd name="adj2" fmla="val 62500"/>
            </a:avLst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980000"/>
                </a:solidFill>
              </a:rPr>
              <a:t>BAD!!!!!  &gt;_&lt;</a:t>
            </a:r>
            <a:endParaRPr b="1">
              <a:solidFill>
                <a:srgbClr val="98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g96b8d2665e_1_28"/>
          <p:cNvSpPr txBox="1">
            <a:spLocks noGrp="1"/>
          </p:cNvSpPr>
          <p:nvPr>
            <p:ph type="title"/>
          </p:nvPr>
        </p:nvSpPr>
        <p:spPr>
          <a:xfrm>
            <a:off x="1522414" y="274638"/>
            <a:ext cx="9144000" cy="10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onsolas"/>
              <a:buNone/>
            </a:pPr>
            <a:r>
              <a:rPr lang="en-US" sz="3600"/>
              <a:t>Some tips for filtering and sorting</a:t>
            </a:r>
            <a:endParaRPr sz="3600"/>
          </a:p>
        </p:txBody>
      </p:sp>
      <p:sp>
        <p:nvSpPr>
          <p:cNvPr id="1480" name="Google Shape;1480;g96b8d2665e_1_28"/>
          <p:cNvSpPr txBox="1"/>
          <p:nvPr/>
        </p:nvSpPr>
        <p:spPr>
          <a:xfrm>
            <a:off x="1522425" y="2404475"/>
            <a:ext cx="9785100" cy="3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/trades?sts=ok&amp;processed=true</a:t>
            </a:r>
            <a:endParaRPr sz="3000" b="1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b="1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 b="1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/trades/successful</a:t>
            </a:r>
            <a:endParaRPr sz="3000" b="1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b="1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/trades?sts=ok&amp;sort=-amount,+priority</a:t>
            </a:r>
            <a:r>
              <a:rPr lang="en-US" sz="3600" b="1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3600" b="1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sz="3600" b="1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5" name="Google Shape;1485;g967179944b_0_0"/>
          <p:cNvSpPr txBox="1">
            <a:spLocks noGrp="1"/>
          </p:cNvSpPr>
          <p:nvPr>
            <p:ph type="title"/>
          </p:nvPr>
        </p:nvSpPr>
        <p:spPr>
          <a:xfrm>
            <a:off x="1522414" y="274638"/>
            <a:ext cx="9144000" cy="10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onsolas"/>
              <a:buNone/>
            </a:pPr>
            <a:r>
              <a:rPr lang="en-US" sz="3600">
                <a:latin typeface="Corbel"/>
                <a:ea typeface="Corbel"/>
                <a:cs typeface="Corbel"/>
                <a:sym typeface="Corbel"/>
              </a:rPr>
              <a:t>Using HTTP status codes properly</a:t>
            </a:r>
            <a:endParaRPr sz="3600"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486" name="Google Shape;1486;g967179944b_0_0"/>
          <p:cNvSpPr txBox="1"/>
          <p:nvPr/>
        </p:nvSpPr>
        <p:spPr>
          <a:xfrm>
            <a:off x="1522425" y="1677800"/>
            <a:ext cx="9785100" cy="507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1" dirty="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200 ok  			</a:t>
            </a:r>
            <a:r>
              <a:rPr lang="en-US" sz="2700" b="1" dirty="0" smtClean="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GET</a:t>
            </a:r>
            <a:r>
              <a:rPr lang="en-US" sz="2700" b="1" dirty="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, PUT, </a:t>
            </a:r>
            <a:r>
              <a:rPr lang="en-US" sz="2700" b="1" dirty="0" smtClean="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PATCH, POST, DELETE</a:t>
            </a:r>
            <a:r>
              <a:rPr lang="en-US" sz="2700" b="1" dirty="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2700" b="1" dirty="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sz="2700" b="1" dirty="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1" dirty="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201 created  		</a:t>
            </a:r>
            <a:r>
              <a:rPr lang="en-US" sz="2700" b="1" dirty="0" smtClean="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POST</a:t>
            </a:r>
            <a:r>
              <a:rPr lang="en-US" sz="2700" b="1" dirty="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2700" b="1" dirty="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sz="2700" b="1" dirty="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1" dirty="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204 no content 	</a:t>
            </a:r>
            <a:r>
              <a:rPr lang="en-US" sz="2700" b="1" dirty="0" smtClean="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DELETE</a:t>
            </a:r>
            <a:r>
              <a:rPr lang="en-US" sz="2700" b="1" dirty="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2700" b="1" dirty="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sz="2700" b="1" dirty="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1" dirty="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500 server error 	Any exceptional case</a:t>
            </a:r>
            <a:br>
              <a:rPr lang="en-US" sz="2700" b="1" dirty="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sz="2700" b="1" dirty="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1" dirty="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400 bad request 	</a:t>
            </a:r>
            <a:r>
              <a:rPr lang="en-US" sz="2700" b="1" dirty="0" smtClean="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Malformed </a:t>
            </a:r>
            <a:r>
              <a:rPr lang="en-US" sz="2700" b="1" dirty="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request</a:t>
            </a:r>
            <a:br>
              <a:rPr lang="en-US" sz="2700" b="1" dirty="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2700" b="1" dirty="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	</a:t>
            </a:r>
            <a:endParaRPr sz="2700" b="1" dirty="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1" dirty="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404 not found		</a:t>
            </a:r>
            <a:r>
              <a:rPr lang="en-US" sz="2700" b="1" dirty="0" smtClean="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Non-existent </a:t>
            </a:r>
            <a:r>
              <a:rPr lang="en-US" sz="2700" b="1" dirty="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resource</a:t>
            </a:r>
            <a:endParaRPr sz="2700" b="1" dirty="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1" name="Google Shape;1491;g967179944b_0_11"/>
          <p:cNvSpPr txBox="1">
            <a:spLocks noGrp="1"/>
          </p:cNvSpPr>
          <p:nvPr>
            <p:ph type="title"/>
          </p:nvPr>
        </p:nvSpPr>
        <p:spPr>
          <a:xfrm>
            <a:off x="1522414" y="274638"/>
            <a:ext cx="9144000" cy="10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onsolas"/>
              <a:buNone/>
            </a:pPr>
            <a:r>
              <a:rPr lang="en-US" sz="3600">
                <a:latin typeface="Corbel"/>
                <a:ea typeface="Corbel"/>
                <a:cs typeface="Corbel"/>
                <a:sym typeface="Corbel"/>
              </a:rPr>
              <a:t>Using HTTP status codes properly</a:t>
            </a:r>
            <a:endParaRPr sz="3600"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492" name="Google Shape;1492;g967179944b_0_11"/>
          <p:cNvSpPr txBox="1"/>
          <p:nvPr/>
        </p:nvSpPr>
        <p:spPr>
          <a:xfrm>
            <a:off x="1132525" y="1677800"/>
            <a:ext cx="10175100" cy="507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1" dirty="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401 unauthorized			</a:t>
            </a:r>
            <a:r>
              <a:rPr lang="en-US" sz="2700" b="1" dirty="0" smtClean="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Not </a:t>
            </a:r>
            <a:r>
              <a:rPr lang="en-US" sz="2700" b="1" dirty="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authenticated</a:t>
            </a:r>
            <a:br>
              <a:rPr lang="en-US" sz="2700" b="1" dirty="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sz="2700" b="1" dirty="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1" dirty="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403 forbidden				Not authorized		</a:t>
            </a:r>
            <a:br>
              <a:rPr lang="en-US" sz="2700" b="1" dirty="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sz="2700" b="1" dirty="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1" dirty="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422 </a:t>
            </a:r>
            <a:r>
              <a:rPr lang="en-US" sz="2700" b="1" dirty="0" err="1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unprocessable</a:t>
            </a:r>
            <a:r>
              <a:rPr lang="en-US" sz="2700" b="1" dirty="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700" b="1" dirty="0" smtClean="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entity	</a:t>
            </a:r>
            <a:r>
              <a:rPr lang="en-US" sz="2700" b="1" dirty="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	Validation errors</a:t>
            </a:r>
            <a:br>
              <a:rPr lang="en-US" sz="2700" b="1" dirty="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sz="2700" b="1" dirty="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1" dirty="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429 too many requests	</a:t>
            </a:r>
            <a:r>
              <a:rPr lang="en-US" sz="2700" b="1" dirty="0" smtClean="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700" b="1" dirty="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	Overflow rate limit</a:t>
            </a:r>
            <a:endParaRPr sz="2700" b="1" dirty="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700" b="1" dirty="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1" dirty="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202 accepted				Accepted for processing</a:t>
            </a:r>
            <a:endParaRPr sz="2700" b="1" dirty="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7" name="Google Shape;1497;p11"/>
          <p:cNvSpPr txBox="1"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onsolas"/>
              <a:buNone/>
            </a:pPr>
            <a:r>
              <a:rPr lang="en-US"/>
              <a:t>Common HTTP methods</a:t>
            </a:r>
            <a:endParaRPr/>
          </a:p>
        </p:txBody>
      </p:sp>
      <p:sp>
        <p:nvSpPr>
          <p:cNvPr id="1498" name="Google Shape;1498;p11"/>
          <p:cNvSpPr txBox="1">
            <a:spLocks noGrp="1"/>
          </p:cNvSpPr>
          <p:nvPr>
            <p:ph type="body" idx="1"/>
          </p:nvPr>
        </p:nvSpPr>
        <p:spPr>
          <a:xfrm>
            <a:off x="1249800" y="2647800"/>
            <a:ext cx="2743200" cy="15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</a:pPr>
            <a:r>
              <a:rPr lang="en-US" sz="4000"/>
              <a:t>GET</a:t>
            </a:r>
            <a:endParaRPr sz="4000"/>
          </a:p>
        </p:txBody>
      </p:sp>
      <p:sp>
        <p:nvSpPr>
          <p:cNvPr id="1499" name="Google Shape;1499;p11"/>
          <p:cNvSpPr txBox="1">
            <a:spLocks noGrp="1"/>
          </p:cNvSpPr>
          <p:nvPr>
            <p:ph type="body" idx="2"/>
          </p:nvPr>
        </p:nvSpPr>
        <p:spPr>
          <a:xfrm>
            <a:off x="4814900" y="1887525"/>
            <a:ext cx="5669400" cy="35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/>
          </a:p>
          <a:p>
            <a:pPr marL="457200" lvl="0" indent="-419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Char char="▪"/>
            </a:pPr>
            <a:r>
              <a:rPr lang="en-US" sz="3000"/>
              <a:t>Retrieves representation of resource</a:t>
            </a:r>
            <a:br>
              <a:rPr lang="en-US" sz="3000"/>
            </a:br>
            <a:endParaRPr sz="3000"/>
          </a:p>
          <a:p>
            <a:pPr marL="457200" lvl="0" indent="-419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Char char="▪"/>
            </a:pPr>
            <a:r>
              <a:rPr lang="en-US" sz="3000"/>
              <a:t>Response body contains details of requested resource</a:t>
            </a:r>
            <a:br>
              <a:rPr lang="en-US" sz="3000"/>
            </a:br>
            <a:endParaRPr sz="3000"/>
          </a:p>
          <a:p>
            <a:pPr marL="457200" lvl="0" indent="-419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Char char="▪"/>
            </a:pPr>
            <a:r>
              <a:rPr lang="en-US" sz="3000"/>
              <a:t>Idempotent and Safe</a:t>
            </a:r>
            <a:endParaRPr sz="30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4" name="Google Shape;1504;g967179944b_1_5"/>
          <p:cNvSpPr txBox="1">
            <a:spLocks noGrp="1"/>
          </p:cNvSpPr>
          <p:nvPr>
            <p:ph type="title"/>
          </p:nvPr>
        </p:nvSpPr>
        <p:spPr>
          <a:xfrm>
            <a:off x="1522414" y="274638"/>
            <a:ext cx="9144000" cy="10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onsolas"/>
              <a:buNone/>
            </a:pPr>
            <a:r>
              <a:rPr lang="en-US"/>
              <a:t>Common HTTP methods</a:t>
            </a:r>
            <a:endParaRPr/>
          </a:p>
        </p:txBody>
      </p:sp>
      <p:sp>
        <p:nvSpPr>
          <p:cNvPr id="1505" name="Google Shape;1505;g967179944b_1_5"/>
          <p:cNvSpPr txBox="1">
            <a:spLocks noGrp="1"/>
          </p:cNvSpPr>
          <p:nvPr>
            <p:ph type="body" idx="1"/>
          </p:nvPr>
        </p:nvSpPr>
        <p:spPr>
          <a:xfrm>
            <a:off x="1249800" y="2647800"/>
            <a:ext cx="2743200" cy="15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</a:pPr>
            <a:r>
              <a:rPr lang="en-US" sz="4000"/>
              <a:t>POST</a:t>
            </a:r>
            <a:endParaRPr sz="4000"/>
          </a:p>
        </p:txBody>
      </p:sp>
      <p:sp>
        <p:nvSpPr>
          <p:cNvPr id="1506" name="Google Shape;1506;g967179944b_1_5"/>
          <p:cNvSpPr txBox="1">
            <a:spLocks noGrp="1"/>
          </p:cNvSpPr>
          <p:nvPr>
            <p:ph type="body" idx="2"/>
          </p:nvPr>
        </p:nvSpPr>
        <p:spPr>
          <a:xfrm>
            <a:off x="4814900" y="1761700"/>
            <a:ext cx="5669400" cy="45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064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▪"/>
            </a:pPr>
            <a:r>
              <a:rPr lang="en-US" sz="2800"/>
              <a:t>Usually used to create a new resource</a:t>
            </a:r>
            <a:br>
              <a:rPr lang="en-US" sz="2800"/>
            </a:br>
            <a:endParaRPr sz="2800"/>
          </a:p>
          <a:p>
            <a:pPr marL="457200" lvl="0" indent="-4064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▪"/>
            </a:pPr>
            <a:r>
              <a:rPr lang="en-US" sz="2800"/>
              <a:t>Can be used to trigger any operation such as validation, authentication, asnc process etc</a:t>
            </a:r>
            <a:br>
              <a:rPr lang="en-US" sz="2800"/>
            </a:br>
            <a:endParaRPr sz="2800"/>
          </a:p>
          <a:p>
            <a:pPr marL="457200" lvl="0" indent="-4064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▪"/>
            </a:pPr>
            <a:r>
              <a:rPr lang="en-US" sz="2800"/>
              <a:t>Usually includes location response header to new resource</a:t>
            </a:r>
            <a:br>
              <a:rPr lang="en-US" sz="2800"/>
            </a:br>
            <a:endParaRPr sz="2800"/>
          </a:p>
          <a:p>
            <a:pPr marL="457200" lvl="0" indent="-4064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▪"/>
            </a:pPr>
            <a:r>
              <a:rPr lang="en-US" sz="2800"/>
              <a:t>Not idempotent and Not safe</a:t>
            </a:r>
            <a:endParaRPr sz="28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"/>
          <p:cNvSpPr txBox="1"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onsolas"/>
              <a:buNone/>
            </a:pPr>
            <a:r>
              <a:rPr lang="en-US"/>
              <a:t>Handpicked points we are going to cover</a:t>
            </a:r>
            <a:endParaRPr/>
          </a:p>
        </p:txBody>
      </p:sp>
      <p:sp>
        <p:nvSpPr>
          <p:cNvPr id="1396" name="Google Shape;1396;p2"/>
          <p:cNvSpPr txBox="1">
            <a:spLocks noGrp="1"/>
          </p:cNvSpPr>
          <p:nvPr>
            <p:ph type="body" idx="1"/>
          </p:nvPr>
        </p:nvSpPr>
        <p:spPr>
          <a:xfrm>
            <a:off x="1522414" y="1905000"/>
            <a:ext cx="9144000" cy="42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74320" lvl="0" indent="-27432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▪"/>
            </a:pPr>
            <a:r>
              <a:rPr lang="en-US" sz="2200"/>
              <a:t>General Overview of REST	</a:t>
            </a:r>
            <a:endParaRPr sz="2200"/>
          </a:p>
          <a:p>
            <a:pPr marL="274320" lvl="0" indent="-27432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200"/>
              <a:buChar char="▪"/>
            </a:pPr>
            <a:r>
              <a:rPr lang="en-US" sz="2200"/>
              <a:t>REST constraints</a:t>
            </a:r>
            <a:endParaRPr sz="2200"/>
          </a:p>
          <a:p>
            <a:pPr marL="274320" lvl="0" indent="-27432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200"/>
              <a:buChar char="▪"/>
            </a:pPr>
            <a:r>
              <a:rPr lang="en-US" sz="2200"/>
              <a:t>Richardson maturity model</a:t>
            </a:r>
            <a:endParaRPr/>
          </a:p>
          <a:p>
            <a:pPr marL="274320" lvl="0" indent="-27432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200"/>
              <a:buChar char="▪"/>
            </a:pPr>
            <a:r>
              <a:rPr lang="en-US" sz="2200"/>
              <a:t>Designing intuitive and resource oriented URIs</a:t>
            </a:r>
            <a:endParaRPr/>
          </a:p>
          <a:p>
            <a:pPr marL="274320" lvl="0" indent="-27432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200"/>
              <a:buChar char="▪"/>
            </a:pPr>
            <a:r>
              <a:rPr lang="en-US" sz="2200"/>
              <a:t>Leverage  the HTTP status codes and verbs</a:t>
            </a:r>
            <a:endParaRPr sz="2200"/>
          </a:p>
          <a:p>
            <a:pPr marL="274320" lvl="0" indent="-27432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200"/>
              <a:buChar char="▪"/>
            </a:pPr>
            <a:r>
              <a:rPr lang="en-US" sz="2200"/>
              <a:t>Consumer-friendly error responses</a:t>
            </a:r>
            <a:endParaRPr/>
          </a:p>
          <a:p>
            <a:pPr marL="274320" lvl="0" indent="-27432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200"/>
              <a:buChar char="▪"/>
            </a:pPr>
            <a:r>
              <a:rPr lang="en-US" sz="2200"/>
              <a:t>API Versioning</a:t>
            </a:r>
            <a:endParaRPr/>
          </a:p>
          <a:p>
            <a:pPr marL="274320" lvl="0" indent="-27432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200"/>
              <a:buChar char="▪"/>
            </a:pPr>
            <a:r>
              <a:rPr lang="en-US" sz="2200"/>
              <a:t>HATEOAS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1" name="Google Shape;1511;g967179944b_1_11"/>
          <p:cNvSpPr txBox="1">
            <a:spLocks noGrp="1"/>
          </p:cNvSpPr>
          <p:nvPr>
            <p:ph type="title"/>
          </p:nvPr>
        </p:nvSpPr>
        <p:spPr>
          <a:xfrm>
            <a:off x="1522414" y="274638"/>
            <a:ext cx="9144000" cy="10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onsolas"/>
              <a:buNone/>
            </a:pPr>
            <a:r>
              <a:rPr lang="en-US"/>
              <a:t>Common HTTP methods</a:t>
            </a:r>
            <a:endParaRPr/>
          </a:p>
        </p:txBody>
      </p:sp>
      <p:sp>
        <p:nvSpPr>
          <p:cNvPr id="1512" name="Google Shape;1512;g967179944b_1_11"/>
          <p:cNvSpPr txBox="1">
            <a:spLocks noGrp="1"/>
          </p:cNvSpPr>
          <p:nvPr>
            <p:ph type="body" idx="1"/>
          </p:nvPr>
        </p:nvSpPr>
        <p:spPr>
          <a:xfrm>
            <a:off x="1249800" y="2647800"/>
            <a:ext cx="2743200" cy="15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</a:pPr>
            <a:r>
              <a:rPr lang="en-US" sz="4000"/>
              <a:t>DELETE</a:t>
            </a:r>
            <a:endParaRPr sz="4000"/>
          </a:p>
        </p:txBody>
      </p:sp>
      <p:sp>
        <p:nvSpPr>
          <p:cNvPr id="1513" name="Google Shape;1513;g967179944b_1_11"/>
          <p:cNvSpPr txBox="1">
            <a:spLocks noGrp="1"/>
          </p:cNvSpPr>
          <p:nvPr>
            <p:ph type="body" idx="2"/>
          </p:nvPr>
        </p:nvSpPr>
        <p:spPr>
          <a:xfrm>
            <a:off x="4793925" y="2396150"/>
            <a:ext cx="5669400" cy="31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19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Char char="▪"/>
            </a:pPr>
            <a:r>
              <a:rPr lang="en-US" sz="3000"/>
              <a:t>Usually used to delete a resource at the specific URI</a:t>
            </a:r>
            <a:br>
              <a:rPr lang="en-US" sz="3000"/>
            </a:br>
            <a:endParaRPr sz="3000"/>
          </a:p>
          <a:p>
            <a:pPr marL="457200" lvl="0" indent="-419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Char char="▪"/>
            </a:pPr>
            <a:r>
              <a:rPr lang="en-US" sz="3000"/>
              <a:t>Can be used to undo or rollback any operation also</a:t>
            </a:r>
            <a:br>
              <a:rPr lang="en-US" sz="3000"/>
            </a:br>
            <a:endParaRPr sz="3000"/>
          </a:p>
          <a:p>
            <a:pPr marL="457200" lvl="0" indent="-419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Char char="▪"/>
            </a:pPr>
            <a:r>
              <a:rPr lang="en-US" sz="3000"/>
              <a:t>Idempotent and Not safe</a:t>
            </a:r>
            <a:endParaRPr sz="30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8" name="Google Shape;1518;g967179944b_1_17"/>
          <p:cNvSpPr txBox="1">
            <a:spLocks noGrp="1"/>
          </p:cNvSpPr>
          <p:nvPr>
            <p:ph type="title"/>
          </p:nvPr>
        </p:nvSpPr>
        <p:spPr>
          <a:xfrm>
            <a:off x="1522414" y="274638"/>
            <a:ext cx="9144000" cy="10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onsolas"/>
              <a:buNone/>
            </a:pPr>
            <a:r>
              <a:rPr lang="en-US"/>
              <a:t>Common HTTP methods</a:t>
            </a:r>
            <a:endParaRPr/>
          </a:p>
        </p:txBody>
      </p:sp>
      <p:sp>
        <p:nvSpPr>
          <p:cNvPr id="1519" name="Google Shape;1519;g967179944b_1_17"/>
          <p:cNvSpPr txBox="1">
            <a:spLocks noGrp="1"/>
          </p:cNvSpPr>
          <p:nvPr>
            <p:ph type="body" idx="1"/>
          </p:nvPr>
        </p:nvSpPr>
        <p:spPr>
          <a:xfrm>
            <a:off x="1249800" y="2647800"/>
            <a:ext cx="2743200" cy="15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</a:pPr>
            <a:r>
              <a:rPr lang="en-US" sz="4000"/>
              <a:t>PUT</a:t>
            </a:r>
            <a:endParaRPr sz="4000"/>
          </a:p>
        </p:txBody>
      </p:sp>
      <p:sp>
        <p:nvSpPr>
          <p:cNvPr id="1520" name="Google Shape;1520;g967179944b_1_17"/>
          <p:cNvSpPr txBox="1">
            <a:spLocks noGrp="1"/>
          </p:cNvSpPr>
          <p:nvPr>
            <p:ph type="body" idx="2"/>
          </p:nvPr>
        </p:nvSpPr>
        <p:spPr>
          <a:xfrm>
            <a:off x="4814900" y="2647800"/>
            <a:ext cx="5669400" cy="31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19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Char char="▪"/>
            </a:pPr>
            <a:r>
              <a:rPr lang="en-US" sz="3000"/>
              <a:t>Usually creates or updates existing resource</a:t>
            </a:r>
            <a:br>
              <a:rPr lang="en-US" sz="3000"/>
            </a:br>
            <a:endParaRPr sz="3000"/>
          </a:p>
          <a:p>
            <a:pPr marL="457200" lvl="0" indent="-419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Char char="▪"/>
            </a:pPr>
            <a:r>
              <a:rPr lang="en-US" sz="3000"/>
              <a:t>Request body contains complete representation</a:t>
            </a:r>
            <a:br>
              <a:rPr lang="en-US" sz="3000"/>
            </a:br>
            <a:endParaRPr sz="3000"/>
          </a:p>
          <a:p>
            <a:pPr marL="457200" lvl="0" indent="-419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Char char="▪"/>
            </a:pPr>
            <a:r>
              <a:rPr lang="en-US" sz="3000"/>
              <a:t>Idempotent and Not safe</a:t>
            </a:r>
            <a:endParaRPr sz="30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" name="Google Shape;1525;g967179944b_1_23"/>
          <p:cNvSpPr txBox="1">
            <a:spLocks noGrp="1"/>
          </p:cNvSpPr>
          <p:nvPr>
            <p:ph type="title"/>
          </p:nvPr>
        </p:nvSpPr>
        <p:spPr>
          <a:xfrm>
            <a:off x="1522414" y="274638"/>
            <a:ext cx="9144000" cy="10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onsolas"/>
              <a:buNone/>
            </a:pPr>
            <a:r>
              <a:rPr lang="en-US"/>
              <a:t>Common HTTP methods</a:t>
            </a:r>
            <a:endParaRPr/>
          </a:p>
        </p:txBody>
      </p:sp>
      <p:sp>
        <p:nvSpPr>
          <p:cNvPr id="1526" name="Google Shape;1526;g967179944b_1_23"/>
          <p:cNvSpPr txBox="1">
            <a:spLocks noGrp="1"/>
          </p:cNvSpPr>
          <p:nvPr>
            <p:ph type="body" idx="1"/>
          </p:nvPr>
        </p:nvSpPr>
        <p:spPr>
          <a:xfrm>
            <a:off x="1249800" y="2647800"/>
            <a:ext cx="2743200" cy="15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</a:pPr>
            <a:r>
              <a:rPr lang="en-US" sz="4000"/>
              <a:t>PATCH</a:t>
            </a:r>
            <a:endParaRPr sz="4000"/>
          </a:p>
        </p:txBody>
      </p:sp>
      <p:sp>
        <p:nvSpPr>
          <p:cNvPr id="1527" name="Google Shape;1527;g967179944b_1_23"/>
          <p:cNvSpPr txBox="1">
            <a:spLocks noGrp="1"/>
          </p:cNvSpPr>
          <p:nvPr>
            <p:ph type="body" idx="2"/>
          </p:nvPr>
        </p:nvSpPr>
        <p:spPr>
          <a:xfrm>
            <a:off x="4835875" y="2060575"/>
            <a:ext cx="5669400" cy="397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937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Char char="▪"/>
            </a:pPr>
            <a:r>
              <a:rPr lang="en-US" sz="2600"/>
              <a:t>Partially updates the existing resource</a:t>
            </a:r>
            <a:br>
              <a:rPr lang="en-US" sz="2600"/>
            </a:br>
            <a:endParaRPr sz="2600"/>
          </a:p>
          <a:p>
            <a:pPr marL="457200" lvl="0" indent="-3937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Char char="▪"/>
            </a:pPr>
            <a:r>
              <a:rPr lang="en-US" sz="2600"/>
              <a:t>Request body only contains properties to be updated</a:t>
            </a:r>
            <a:br>
              <a:rPr lang="en-US" sz="2600"/>
            </a:br>
            <a:endParaRPr sz="2600"/>
          </a:p>
          <a:p>
            <a:pPr marL="457200" lvl="0" indent="-3937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Char char="▪"/>
            </a:pPr>
            <a:r>
              <a:rPr lang="en-US" sz="2600"/>
              <a:t>Better than PUT to update existing resource</a:t>
            </a:r>
            <a:br>
              <a:rPr lang="en-US" sz="2600"/>
            </a:br>
            <a:endParaRPr sz="2600"/>
          </a:p>
          <a:p>
            <a:pPr marL="457200" lvl="0" indent="-3937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Char char="▪"/>
            </a:pPr>
            <a:r>
              <a:rPr lang="en-US" sz="2600"/>
              <a:t>Not necessarily idempotent, although it can be and Not safe</a:t>
            </a:r>
            <a:endParaRPr sz="26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2" name="Google Shape;1532;p12"/>
          <p:cNvSpPr txBox="1"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onsolas"/>
              <a:buNone/>
            </a:pPr>
            <a:r>
              <a:rPr lang="en-US"/>
              <a:t>Represent errors better</a:t>
            </a:r>
            <a:endParaRPr/>
          </a:p>
        </p:txBody>
      </p:sp>
      <p:sp>
        <p:nvSpPr>
          <p:cNvPr id="1533" name="Google Shape;1533;p12"/>
          <p:cNvSpPr txBox="1">
            <a:spLocks noGrp="1"/>
          </p:cNvSpPr>
          <p:nvPr>
            <p:ph type="body" idx="1"/>
          </p:nvPr>
        </p:nvSpPr>
        <p:spPr>
          <a:xfrm>
            <a:off x="3187825" y="1698775"/>
            <a:ext cx="5515800" cy="5033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1800" b="1"/>
              <a:t>[</a:t>
            </a:r>
            <a:br>
              <a:rPr lang="en-US" sz="1800" b="1"/>
            </a:br>
            <a:r>
              <a:rPr lang="en-US" sz="1800" b="1"/>
              <a:t>	{</a:t>
            </a:r>
            <a:endParaRPr sz="1800" b="1"/>
          </a:p>
          <a:p>
            <a:pPr marL="457200" lvl="0" indent="0" algn="l" rtl="0"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1800" b="1"/>
              <a:t>	"error": 	"AuthenticationError",</a:t>
            </a:r>
            <a:endParaRPr sz="1800" b="1"/>
          </a:p>
          <a:p>
            <a:pPr marL="457200" lvl="0" indent="0" algn="l" rtl="0"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1800" b="1"/>
              <a:t>	"errorCode":	-1321,</a:t>
            </a:r>
            <a:endParaRPr sz="1800" b="1"/>
          </a:p>
          <a:p>
            <a:pPr marL="457200" lvl="0" indent="457200" algn="l" rtl="0"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1800" b="1"/>
              <a:t>"localizedMessage":  "Incorrect credentials",</a:t>
            </a:r>
            <a:endParaRPr sz="1800" b="1"/>
          </a:p>
          <a:p>
            <a:pPr marL="457200" lvl="0" indent="457200" algn="l" rtl="0"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1800" b="1"/>
              <a:t>"details":		"some optional details",</a:t>
            </a:r>
            <a:endParaRPr sz="1800" b="1"/>
          </a:p>
          <a:p>
            <a:pPr marL="457200" lvl="0" indent="457200" algn="l" rtl="0"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1800" b="1"/>
              <a:t>"help": 	"some helpful link",</a:t>
            </a:r>
            <a:endParaRPr sz="1800" b="1"/>
          </a:p>
          <a:p>
            <a:pPr marL="457200" lvl="0" indent="457200" algn="l" rtl="0"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1800" b="1"/>
              <a:t>"status": 	401</a:t>
            </a:r>
            <a:endParaRPr sz="1800" b="1"/>
          </a:p>
          <a:p>
            <a:pPr marL="457200" lvl="0" indent="0" algn="l" rtl="0"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1800" b="1"/>
              <a:t>},</a:t>
            </a:r>
            <a:br>
              <a:rPr lang="en-US" sz="1800" b="1"/>
            </a:br>
            <a:r>
              <a:rPr lang="en-US" sz="1800" b="1"/>
              <a:t>…</a:t>
            </a:r>
            <a:endParaRPr sz="1800" b="1"/>
          </a:p>
          <a:p>
            <a:pPr marL="0" lvl="0" indent="0" algn="l" rtl="0"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1800" b="1"/>
              <a:t>]</a:t>
            </a:r>
            <a:endParaRPr sz="1800" b="1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8" name="Google Shape;1538;g967179944b_1_31"/>
          <p:cNvSpPr txBox="1">
            <a:spLocks noGrp="1"/>
          </p:cNvSpPr>
          <p:nvPr>
            <p:ph type="title"/>
          </p:nvPr>
        </p:nvSpPr>
        <p:spPr>
          <a:xfrm>
            <a:off x="1522414" y="274638"/>
            <a:ext cx="9144000" cy="10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onsolas"/>
              <a:buNone/>
            </a:pPr>
            <a:r>
              <a:rPr lang="en-US" sz="3600"/>
              <a:t>Represent errors better</a:t>
            </a:r>
            <a:endParaRPr sz="3600"/>
          </a:p>
        </p:txBody>
      </p:sp>
      <p:sp>
        <p:nvSpPr>
          <p:cNvPr id="1539" name="Google Shape;1539;g967179944b_1_31"/>
          <p:cNvSpPr txBox="1">
            <a:spLocks noGrp="1"/>
          </p:cNvSpPr>
          <p:nvPr>
            <p:ph type="body" idx="1"/>
          </p:nvPr>
        </p:nvSpPr>
        <p:spPr>
          <a:xfrm>
            <a:off x="886400" y="3219050"/>
            <a:ext cx="5668200" cy="1632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3000"/>
              <a:t>Returning error response with </a:t>
            </a:r>
            <a:r>
              <a:rPr lang="en-US" sz="4100"/>
              <a:t>2xx</a:t>
            </a:r>
            <a:r>
              <a:rPr lang="en-US" sz="3000"/>
              <a:t> HTTP response code ?</a:t>
            </a:r>
            <a:endParaRPr sz="3000"/>
          </a:p>
        </p:txBody>
      </p:sp>
      <p:pic>
        <p:nvPicPr>
          <p:cNvPr id="1540" name="Google Shape;1540;g967179944b_1_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07424" y="1877100"/>
            <a:ext cx="4683650" cy="451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5" name="Google Shape;1545;g967179944b_1_37"/>
          <p:cNvSpPr txBox="1">
            <a:spLocks noGrp="1"/>
          </p:cNvSpPr>
          <p:nvPr>
            <p:ph type="title"/>
          </p:nvPr>
        </p:nvSpPr>
        <p:spPr>
          <a:xfrm>
            <a:off x="1522413" y="1905000"/>
            <a:ext cx="9144000" cy="26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onsolas"/>
              <a:buNone/>
            </a:pPr>
            <a:r>
              <a:rPr lang="en-US" sz="3600"/>
              <a:t>API versioning</a:t>
            </a:r>
            <a:endParaRPr sz="3600"/>
          </a:p>
        </p:txBody>
      </p:sp>
      <p:sp>
        <p:nvSpPr>
          <p:cNvPr id="1546" name="Google Shape;1546;g967179944b_1_37"/>
          <p:cNvSpPr txBox="1">
            <a:spLocks noGrp="1"/>
          </p:cNvSpPr>
          <p:nvPr>
            <p:ph type="body" idx="1"/>
          </p:nvPr>
        </p:nvSpPr>
        <p:spPr>
          <a:xfrm>
            <a:off x="1522413" y="5102525"/>
            <a:ext cx="9144000" cy="1069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Change is inevitable</a:t>
            </a:r>
            <a:endParaRPr sz="30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1" name="Google Shape;1551;g967179944b_1_43"/>
          <p:cNvSpPr txBox="1">
            <a:spLocks noGrp="1"/>
          </p:cNvSpPr>
          <p:nvPr>
            <p:ph type="title"/>
          </p:nvPr>
        </p:nvSpPr>
        <p:spPr>
          <a:xfrm>
            <a:off x="1522414" y="274638"/>
            <a:ext cx="9144000" cy="10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onsolas"/>
              <a:buNone/>
            </a:pPr>
            <a:r>
              <a:rPr lang="en-US" sz="3600"/>
              <a:t>Value of versioning</a:t>
            </a:r>
            <a:endParaRPr sz="3600"/>
          </a:p>
        </p:txBody>
      </p:sp>
      <p:sp>
        <p:nvSpPr>
          <p:cNvPr id="1552" name="Google Shape;1552;g967179944b_1_43"/>
          <p:cNvSpPr txBox="1">
            <a:spLocks noGrp="1"/>
          </p:cNvSpPr>
          <p:nvPr>
            <p:ph type="body" idx="1"/>
          </p:nvPr>
        </p:nvSpPr>
        <p:spPr>
          <a:xfrm>
            <a:off x="1522425" y="2838075"/>
            <a:ext cx="9144000" cy="2037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38150" algn="l" rtl="0">
              <a:spcBef>
                <a:spcPts val="1800"/>
              </a:spcBef>
              <a:spcAft>
                <a:spcPts val="0"/>
              </a:spcAft>
              <a:buSzPts val="3300"/>
              <a:buChar char="▪"/>
            </a:pPr>
            <a:r>
              <a:rPr lang="en-US" sz="3300"/>
              <a:t>Breaking/non-backward compatible features</a:t>
            </a:r>
            <a:br>
              <a:rPr lang="en-US" sz="3300"/>
            </a:br>
            <a:endParaRPr sz="3300"/>
          </a:p>
          <a:p>
            <a:pPr marL="457200" lvl="0" indent="-438150" algn="l" rtl="0">
              <a:spcBef>
                <a:spcPts val="0"/>
              </a:spcBef>
              <a:spcAft>
                <a:spcPts val="0"/>
              </a:spcAft>
              <a:buSzPts val="3300"/>
              <a:buChar char="▪"/>
            </a:pPr>
            <a:r>
              <a:rPr lang="en-US" sz="3300"/>
              <a:t>Support multiple version API for multiple clients</a:t>
            </a:r>
            <a:endParaRPr sz="33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7" name="Google Shape;1557;g967179944b_1_48"/>
          <p:cNvSpPr txBox="1">
            <a:spLocks noGrp="1"/>
          </p:cNvSpPr>
          <p:nvPr>
            <p:ph type="title"/>
          </p:nvPr>
        </p:nvSpPr>
        <p:spPr>
          <a:xfrm>
            <a:off x="1522414" y="274638"/>
            <a:ext cx="9144000" cy="10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onsolas"/>
              <a:buNone/>
            </a:pPr>
            <a:r>
              <a:rPr lang="en-US" sz="3600"/>
              <a:t>Options to version an API</a:t>
            </a:r>
            <a:endParaRPr sz="3600"/>
          </a:p>
        </p:txBody>
      </p:sp>
      <p:sp>
        <p:nvSpPr>
          <p:cNvPr id="1558" name="Google Shape;1558;g967179944b_1_48"/>
          <p:cNvSpPr txBox="1">
            <a:spLocks noGrp="1"/>
          </p:cNvSpPr>
          <p:nvPr>
            <p:ph type="body" idx="1"/>
          </p:nvPr>
        </p:nvSpPr>
        <p:spPr>
          <a:xfrm>
            <a:off x="1522425" y="1889450"/>
            <a:ext cx="9144000" cy="4105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38150" algn="l" rtl="0">
              <a:spcBef>
                <a:spcPts val="1800"/>
              </a:spcBef>
              <a:spcAft>
                <a:spcPts val="0"/>
              </a:spcAft>
              <a:buSzPts val="3300"/>
              <a:buChar char="▪"/>
            </a:pPr>
            <a:r>
              <a:rPr lang="en-US" sz="3300"/>
              <a:t>URI versioning</a:t>
            </a:r>
            <a:br>
              <a:rPr lang="en-US" sz="3300"/>
            </a:br>
            <a:endParaRPr sz="3300"/>
          </a:p>
          <a:p>
            <a:pPr marL="457200" lvl="0" indent="-438150" algn="l" rtl="0">
              <a:spcBef>
                <a:spcPts val="0"/>
              </a:spcBef>
              <a:spcAft>
                <a:spcPts val="0"/>
              </a:spcAft>
              <a:buSzPts val="3300"/>
              <a:buChar char="▪"/>
            </a:pPr>
            <a:r>
              <a:rPr lang="en-US" sz="3300"/>
              <a:t>Query string versioning</a:t>
            </a:r>
            <a:br>
              <a:rPr lang="en-US" sz="3300"/>
            </a:br>
            <a:endParaRPr sz="3300"/>
          </a:p>
          <a:p>
            <a:pPr marL="457200" lvl="0" indent="-438150" algn="l" rtl="0">
              <a:spcBef>
                <a:spcPts val="0"/>
              </a:spcBef>
              <a:spcAft>
                <a:spcPts val="0"/>
              </a:spcAft>
              <a:buSzPts val="3300"/>
              <a:buChar char="▪"/>
            </a:pPr>
            <a:r>
              <a:rPr lang="en-US" sz="3300"/>
              <a:t>Header versioning</a:t>
            </a:r>
            <a:br>
              <a:rPr lang="en-US" sz="3300"/>
            </a:br>
            <a:endParaRPr sz="3300"/>
          </a:p>
          <a:p>
            <a:pPr marL="457200" lvl="0" indent="-438150" algn="l" rtl="0">
              <a:spcBef>
                <a:spcPts val="0"/>
              </a:spcBef>
              <a:spcAft>
                <a:spcPts val="0"/>
              </a:spcAft>
              <a:buSzPts val="3300"/>
              <a:buChar char="▪"/>
            </a:pPr>
            <a:r>
              <a:rPr lang="en-US" sz="3300"/>
              <a:t>Media type versioning</a:t>
            </a:r>
            <a:endParaRPr sz="33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3" name="Google Shape;1563;g967179944b_1_53"/>
          <p:cNvSpPr txBox="1">
            <a:spLocks noGrp="1"/>
          </p:cNvSpPr>
          <p:nvPr>
            <p:ph type="title"/>
          </p:nvPr>
        </p:nvSpPr>
        <p:spPr>
          <a:xfrm>
            <a:off x="1522414" y="274638"/>
            <a:ext cx="9144000" cy="10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onsolas"/>
              <a:buNone/>
            </a:pPr>
            <a:r>
              <a:rPr lang="en-US" sz="3600"/>
              <a:t>URI versioning</a:t>
            </a:r>
            <a:endParaRPr sz="3600"/>
          </a:p>
        </p:txBody>
      </p:sp>
      <p:sp>
        <p:nvSpPr>
          <p:cNvPr id="1564" name="Google Shape;1564;g967179944b_1_53"/>
          <p:cNvSpPr txBox="1">
            <a:spLocks noGrp="1"/>
          </p:cNvSpPr>
          <p:nvPr>
            <p:ph type="body" idx="1"/>
          </p:nvPr>
        </p:nvSpPr>
        <p:spPr>
          <a:xfrm>
            <a:off x="169475" y="1819475"/>
            <a:ext cx="5708700" cy="4572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38150" algn="l" rtl="0">
              <a:spcBef>
                <a:spcPts val="1800"/>
              </a:spcBef>
              <a:spcAft>
                <a:spcPts val="0"/>
              </a:spcAft>
              <a:buSzPts val="3300"/>
              <a:buChar char="▪"/>
            </a:pPr>
            <a:r>
              <a:rPr lang="en-US" sz="3300"/>
              <a:t>Easy to implement</a:t>
            </a:r>
            <a:br>
              <a:rPr lang="en-US" sz="3300"/>
            </a:br>
            <a:endParaRPr sz="3300"/>
          </a:p>
          <a:p>
            <a:pPr marL="457200" lvl="0" indent="-438150" algn="l" rtl="0">
              <a:spcBef>
                <a:spcPts val="0"/>
              </a:spcBef>
              <a:spcAft>
                <a:spcPts val="0"/>
              </a:spcAft>
              <a:buSzPts val="3300"/>
              <a:buChar char="▪"/>
            </a:pPr>
            <a:r>
              <a:rPr lang="en-US" sz="3300"/>
              <a:t>Easy to consume</a:t>
            </a:r>
            <a:br>
              <a:rPr lang="en-US" sz="3300"/>
            </a:br>
            <a:endParaRPr sz="3300"/>
          </a:p>
          <a:p>
            <a:pPr marL="457200" lvl="0" indent="-438150" algn="l" rtl="0">
              <a:spcBef>
                <a:spcPts val="0"/>
              </a:spcBef>
              <a:spcAft>
                <a:spcPts val="0"/>
              </a:spcAft>
              <a:buSzPts val="3300"/>
              <a:buChar char="▪"/>
            </a:pPr>
            <a:r>
              <a:rPr lang="en-US" sz="3300"/>
              <a:t>More visible for developers</a:t>
            </a:r>
            <a:br>
              <a:rPr lang="en-US" sz="3300"/>
            </a:br>
            <a:endParaRPr sz="3300"/>
          </a:p>
          <a:p>
            <a:pPr marL="457200" lvl="0" indent="-438150" algn="l" rtl="0">
              <a:spcBef>
                <a:spcPts val="0"/>
              </a:spcBef>
              <a:spcAft>
                <a:spcPts val="0"/>
              </a:spcAft>
              <a:buSzPts val="3300"/>
              <a:buChar char="▪"/>
            </a:pPr>
            <a:r>
              <a:rPr lang="en-US" sz="3300"/>
              <a:t>Hard to upgrade</a:t>
            </a:r>
            <a:br>
              <a:rPr lang="en-US" sz="3300"/>
            </a:br>
            <a:endParaRPr sz="3300"/>
          </a:p>
          <a:p>
            <a:pPr marL="457200" lvl="0" indent="-438150" algn="l" rtl="0">
              <a:spcBef>
                <a:spcPts val="0"/>
              </a:spcBef>
              <a:spcAft>
                <a:spcPts val="0"/>
              </a:spcAft>
              <a:buSzPts val="3300"/>
              <a:buChar char="▪"/>
            </a:pPr>
            <a:r>
              <a:rPr lang="en-US" sz="3300"/>
              <a:t>Hard to go with HATEOAS</a:t>
            </a:r>
            <a:endParaRPr sz="3300"/>
          </a:p>
        </p:txBody>
      </p:sp>
      <p:sp>
        <p:nvSpPr>
          <p:cNvPr id="1565" name="Google Shape;1565;g967179944b_1_53"/>
          <p:cNvSpPr txBox="1">
            <a:spLocks noGrp="1"/>
          </p:cNvSpPr>
          <p:nvPr>
            <p:ph type="body" idx="1"/>
          </p:nvPr>
        </p:nvSpPr>
        <p:spPr>
          <a:xfrm>
            <a:off x="6293450" y="1995200"/>
            <a:ext cx="5708700" cy="1923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3600">
                <a:latin typeface="Consolas"/>
                <a:ea typeface="Consolas"/>
                <a:cs typeface="Consolas"/>
                <a:sym typeface="Consolas"/>
              </a:rPr>
              <a:t>/api/v2/trades/1203</a:t>
            </a:r>
            <a:endParaRPr sz="36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1700">
                <a:latin typeface="Consolas"/>
                <a:ea typeface="Consolas"/>
                <a:cs typeface="Consolas"/>
                <a:sym typeface="Consolas"/>
              </a:rPr>
              <a:t>HTTP/1.1 OK</a:t>
            </a:r>
            <a:br>
              <a:rPr lang="en-US" sz="1700"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700">
                <a:latin typeface="Consolas"/>
                <a:ea typeface="Consolas"/>
                <a:cs typeface="Consolas"/>
                <a:sym typeface="Consolas"/>
              </a:rPr>
              <a:t>Content-Type: application/json; charset=utf-8</a:t>
            </a:r>
            <a:endParaRPr sz="17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1800"/>
              </a:spcBef>
              <a:spcAft>
                <a:spcPts val="0"/>
              </a:spcAft>
              <a:buNone/>
            </a:pPr>
            <a:endParaRPr sz="17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0" name="Google Shape;1570;g967179944b_1_62"/>
          <p:cNvSpPr txBox="1">
            <a:spLocks noGrp="1"/>
          </p:cNvSpPr>
          <p:nvPr>
            <p:ph type="title"/>
          </p:nvPr>
        </p:nvSpPr>
        <p:spPr>
          <a:xfrm>
            <a:off x="1522414" y="274638"/>
            <a:ext cx="9144000" cy="10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onsolas"/>
              <a:buNone/>
            </a:pPr>
            <a:r>
              <a:rPr lang="en-US" sz="3600"/>
              <a:t>Query string versioning</a:t>
            </a:r>
            <a:endParaRPr sz="3600"/>
          </a:p>
        </p:txBody>
      </p:sp>
      <p:sp>
        <p:nvSpPr>
          <p:cNvPr id="1571" name="Google Shape;1571;g967179944b_1_62"/>
          <p:cNvSpPr txBox="1">
            <a:spLocks noGrp="1"/>
          </p:cNvSpPr>
          <p:nvPr>
            <p:ph type="body" idx="1"/>
          </p:nvPr>
        </p:nvSpPr>
        <p:spPr>
          <a:xfrm>
            <a:off x="169475" y="1819475"/>
            <a:ext cx="5708700" cy="3633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38150" algn="l" rtl="0">
              <a:spcBef>
                <a:spcPts val="1800"/>
              </a:spcBef>
              <a:spcAft>
                <a:spcPts val="0"/>
              </a:spcAft>
              <a:buSzPts val="3300"/>
              <a:buChar char="▪"/>
            </a:pPr>
            <a:r>
              <a:rPr lang="en-US" sz="3300"/>
              <a:t>Dirty URI</a:t>
            </a:r>
            <a:br>
              <a:rPr lang="en-US" sz="3300"/>
            </a:br>
            <a:endParaRPr sz="3300"/>
          </a:p>
          <a:p>
            <a:pPr marL="457200" lvl="0" indent="-438150" algn="l" rtl="0">
              <a:spcBef>
                <a:spcPts val="0"/>
              </a:spcBef>
              <a:spcAft>
                <a:spcPts val="0"/>
              </a:spcAft>
              <a:buSzPts val="3300"/>
              <a:buChar char="▪"/>
            </a:pPr>
            <a:r>
              <a:rPr lang="en-US" sz="3300"/>
              <a:t>Hard to go with HATEOAS</a:t>
            </a:r>
            <a:br>
              <a:rPr lang="en-US" sz="3300"/>
            </a:br>
            <a:endParaRPr sz="3300"/>
          </a:p>
          <a:p>
            <a:pPr marL="457200" lvl="0" indent="-438150" algn="l" rtl="0">
              <a:spcBef>
                <a:spcPts val="0"/>
              </a:spcBef>
              <a:spcAft>
                <a:spcPts val="0"/>
              </a:spcAft>
              <a:buSzPts val="3300"/>
              <a:buChar char="▪"/>
            </a:pPr>
            <a:r>
              <a:rPr lang="en-US" sz="3300"/>
              <a:t>Not easy to consume and maintain on client side</a:t>
            </a:r>
            <a:endParaRPr sz="3300"/>
          </a:p>
        </p:txBody>
      </p:sp>
      <p:sp>
        <p:nvSpPr>
          <p:cNvPr id="1572" name="Google Shape;1572;g967179944b_1_62"/>
          <p:cNvSpPr txBox="1">
            <a:spLocks noGrp="1"/>
          </p:cNvSpPr>
          <p:nvPr>
            <p:ph type="body" idx="1"/>
          </p:nvPr>
        </p:nvSpPr>
        <p:spPr>
          <a:xfrm>
            <a:off x="6293450" y="1995200"/>
            <a:ext cx="5708700" cy="1923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3600">
                <a:latin typeface="Consolas"/>
                <a:ea typeface="Consolas"/>
                <a:cs typeface="Consolas"/>
                <a:sym typeface="Consolas"/>
              </a:rPr>
              <a:t>/api/trades/1203?v=1</a:t>
            </a:r>
            <a:endParaRPr sz="36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1700">
                <a:latin typeface="Consolas"/>
                <a:ea typeface="Consolas"/>
                <a:cs typeface="Consolas"/>
                <a:sym typeface="Consolas"/>
              </a:rPr>
              <a:t>HTTP/1.1 OK</a:t>
            </a:r>
            <a:br>
              <a:rPr lang="en-US" sz="1700"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700">
                <a:latin typeface="Consolas"/>
                <a:ea typeface="Consolas"/>
                <a:cs typeface="Consolas"/>
                <a:sym typeface="Consolas"/>
              </a:rPr>
              <a:t>Content-Type: application/json; charset=utf-8</a:t>
            </a:r>
            <a:endParaRPr sz="17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1800"/>
              </a:spcBef>
              <a:spcAft>
                <a:spcPts val="0"/>
              </a:spcAft>
              <a:buNone/>
            </a:pPr>
            <a:endParaRPr sz="17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1" name="Google Shape;1401;g96b8d2665e_0_0"/>
          <p:cNvSpPr txBox="1">
            <a:spLocks noGrp="1"/>
          </p:cNvSpPr>
          <p:nvPr>
            <p:ph type="title"/>
          </p:nvPr>
        </p:nvSpPr>
        <p:spPr>
          <a:xfrm>
            <a:off x="1522414" y="274638"/>
            <a:ext cx="9144000" cy="10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onsolas"/>
              <a:buNone/>
            </a:pPr>
            <a:r>
              <a:rPr lang="en-US"/>
              <a:t>Quick overview</a:t>
            </a:r>
            <a:endParaRPr/>
          </a:p>
        </p:txBody>
      </p:sp>
      <p:sp>
        <p:nvSpPr>
          <p:cNvPr id="1402" name="Google Shape;1402;g96b8d2665e_0_0"/>
          <p:cNvSpPr txBox="1">
            <a:spLocks noGrp="1"/>
          </p:cNvSpPr>
          <p:nvPr>
            <p:ph type="body" idx="1"/>
          </p:nvPr>
        </p:nvSpPr>
        <p:spPr>
          <a:xfrm>
            <a:off x="1522414" y="1905000"/>
            <a:ext cx="9144000" cy="42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74320" lvl="0" indent="-27432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▪"/>
            </a:pPr>
            <a:r>
              <a:rPr lang="en-US" sz="2200"/>
              <a:t>In 2000, introduced by Roy Fielding who is also one of the principal author of HTTP specification</a:t>
            </a:r>
            <a:endParaRPr sz="2200"/>
          </a:p>
          <a:p>
            <a:pPr marL="274320" lvl="0" indent="-27432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200"/>
              <a:buChar char="▪"/>
            </a:pPr>
            <a:r>
              <a:rPr lang="en-US" sz="2200"/>
              <a:t>Representational State Transfer architectural style for distributed hypermedia systems</a:t>
            </a:r>
            <a:endParaRPr sz="2200"/>
          </a:p>
          <a:p>
            <a:pPr marL="274320" lvl="0" indent="-27432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200"/>
              <a:buChar char="▪"/>
            </a:pPr>
            <a:r>
              <a:rPr lang="en-US" sz="2200"/>
              <a:t>High level design guidelines</a:t>
            </a:r>
            <a:endParaRPr/>
          </a:p>
          <a:p>
            <a:pPr marL="274320" lvl="0" indent="-27432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200"/>
              <a:buChar char="▪"/>
            </a:pPr>
            <a:r>
              <a:rPr lang="en-US" sz="2200"/>
              <a:t>Adopted to develop Web services which is also called RESTful WS</a:t>
            </a:r>
            <a:endParaRPr/>
          </a:p>
          <a:p>
            <a:pPr marL="274320" lvl="0" indent="-27432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200"/>
              <a:buChar char="▪"/>
            </a:pPr>
            <a:r>
              <a:rPr lang="en-US" sz="2200"/>
              <a:t>Not necessarily tied to HTTP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7" name="Google Shape;1577;g967179944b_1_68"/>
          <p:cNvSpPr txBox="1">
            <a:spLocks noGrp="1"/>
          </p:cNvSpPr>
          <p:nvPr>
            <p:ph type="title"/>
          </p:nvPr>
        </p:nvSpPr>
        <p:spPr>
          <a:xfrm>
            <a:off x="1522414" y="274638"/>
            <a:ext cx="9144000" cy="10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onsolas"/>
              <a:buNone/>
            </a:pPr>
            <a:r>
              <a:rPr lang="en-US" sz="3600"/>
              <a:t>Custom header versioning</a:t>
            </a:r>
            <a:endParaRPr sz="3600"/>
          </a:p>
        </p:txBody>
      </p:sp>
      <p:sp>
        <p:nvSpPr>
          <p:cNvPr id="1578" name="Google Shape;1578;g967179944b_1_68"/>
          <p:cNvSpPr txBox="1">
            <a:spLocks noGrp="1"/>
          </p:cNvSpPr>
          <p:nvPr>
            <p:ph type="body" idx="1"/>
          </p:nvPr>
        </p:nvSpPr>
        <p:spPr>
          <a:xfrm>
            <a:off x="169475" y="1819475"/>
            <a:ext cx="5708700" cy="3696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38150" algn="l" rtl="0">
              <a:spcBef>
                <a:spcPts val="1800"/>
              </a:spcBef>
              <a:spcAft>
                <a:spcPts val="0"/>
              </a:spcAft>
              <a:buSzPts val="3300"/>
              <a:buChar char="▪"/>
            </a:pPr>
            <a:r>
              <a:rPr lang="en-US" sz="3300"/>
              <a:t>Clean URIs</a:t>
            </a:r>
            <a:br>
              <a:rPr lang="en-US" sz="3300"/>
            </a:br>
            <a:endParaRPr sz="3300"/>
          </a:p>
          <a:p>
            <a:pPr marL="457200" lvl="0" indent="-438150" algn="l" rtl="0">
              <a:spcBef>
                <a:spcPts val="0"/>
              </a:spcBef>
              <a:spcAft>
                <a:spcPts val="0"/>
              </a:spcAft>
              <a:buSzPts val="3300"/>
              <a:buChar char="▪"/>
            </a:pPr>
            <a:r>
              <a:rPr lang="en-US" sz="3300"/>
              <a:t>Hard to go with HATEOAS</a:t>
            </a:r>
            <a:br>
              <a:rPr lang="en-US" sz="3300"/>
            </a:br>
            <a:endParaRPr sz="3300"/>
          </a:p>
          <a:p>
            <a:pPr marL="457200" lvl="0" indent="-438150" algn="l" rtl="0">
              <a:spcBef>
                <a:spcPts val="0"/>
              </a:spcBef>
              <a:spcAft>
                <a:spcPts val="0"/>
              </a:spcAft>
              <a:buSzPts val="3300"/>
              <a:buChar char="▪"/>
            </a:pPr>
            <a:r>
              <a:rPr lang="en-US" sz="3300"/>
              <a:t>Doesn't mix meta-data and resource</a:t>
            </a:r>
            <a:br>
              <a:rPr lang="en-US" sz="3300"/>
            </a:br>
            <a:endParaRPr sz="3300"/>
          </a:p>
        </p:txBody>
      </p:sp>
      <p:sp>
        <p:nvSpPr>
          <p:cNvPr id="1579" name="Google Shape;1579;g967179944b_1_68"/>
          <p:cNvSpPr txBox="1">
            <a:spLocks noGrp="1"/>
          </p:cNvSpPr>
          <p:nvPr>
            <p:ph type="body" idx="1"/>
          </p:nvPr>
        </p:nvSpPr>
        <p:spPr>
          <a:xfrm>
            <a:off x="6293450" y="1995200"/>
            <a:ext cx="5708700" cy="1923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3600">
                <a:latin typeface="Consolas"/>
                <a:ea typeface="Consolas"/>
                <a:cs typeface="Consolas"/>
                <a:sym typeface="Consolas"/>
              </a:rPr>
              <a:t>/api/trades/1203</a:t>
            </a:r>
            <a:endParaRPr sz="36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1700">
                <a:latin typeface="Consolas"/>
                <a:ea typeface="Consolas"/>
                <a:cs typeface="Consolas"/>
                <a:sym typeface="Consolas"/>
              </a:rPr>
              <a:t>HTTP/1.1 OK</a:t>
            </a:r>
            <a:br>
              <a:rPr lang="en-US" sz="1700"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700">
                <a:latin typeface="Consolas"/>
                <a:ea typeface="Consolas"/>
                <a:cs typeface="Consolas"/>
                <a:sym typeface="Consolas"/>
              </a:rPr>
              <a:t>Content-Type: application/json; charset=utf-8</a:t>
            </a:r>
            <a:br>
              <a:rPr lang="en-US" sz="1700"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700">
                <a:latin typeface="Consolas"/>
                <a:ea typeface="Consolas"/>
                <a:cs typeface="Consolas"/>
                <a:sym typeface="Consolas"/>
              </a:rPr>
              <a:t>X-api-version: v1</a:t>
            </a:r>
            <a:endParaRPr sz="17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1800"/>
              </a:spcBef>
              <a:spcAft>
                <a:spcPts val="0"/>
              </a:spcAft>
              <a:buNone/>
            </a:pPr>
            <a:endParaRPr sz="17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4" name="Google Shape;1584;g967179944b_1_74"/>
          <p:cNvSpPr txBox="1">
            <a:spLocks noGrp="1"/>
          </p:cNvSpPr>
          <p:nvPr>
            <p:ph type="title"/>
          </p:nvPr>
        </p:nvSpPr>
        <p:spPr>
          <a:xfrm>
            <a:off x="1522414" y="274638"/>
            <a:ext cx="9144000" cy="10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onsolas"/>
              <a:buNone/>
            </a:pPr>
            <a:r>
              <a:rPr lang="en-US" sz="3600"/>
              <a:t>Media type versioning</a:t>
            </a:r>
            <a:endParaRPr sz="3600"/>
          </a:p>
        </p:txBody>
      </p:sp>
      <p:sp>
        <p:nvSpPr>
          <p:cNvPr id="1585" name="Google Shape;1585;g967179944b_1_74"/>
          <p:cNvSpPr txBox="1">
            <a:spLocks noGrp="1"/>
          </p:cNvSpPr>
          <p:nvPr>
            <p:ph type="body" idx="1"/>
          </p:nvPr>
        </p:nvSpPr>
        <p:spPr>
          <a:xfrm>
            <a:off x="169475" y="1819475"/>
            <a:ext cx="5708700" cy="4409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38150" algn="l" rtl="0">
              <a:spcBef>
                <a:spcPts val="1800"/>
              </a:spcBef>
              <a:spcAft>
                <a:spcPts val="0"/>
              </a:spcAft>
              <a:buSzPts val="3300"/>
              <a:buChar char="▪"/>
            </a:pPr>
            <a:r>
              <a:rPr lang="en-US" sz="3300"/>
              <a:t>Clean URIs</a:t>
            </a:r>
            <a:br>
              <a:rPr lang="en-US" sz="3300"/>
            </a:br>
            <a:endParaRPr sz="3300"/>
          </a:p>
          <a:p>
            <a:pPr marL="457200" lvl="0" indent="-438150" algn="l" rtl="0">
              <a:spcBef>
                <a:spcPts val="0"/>
              </a:spcBef>
              <a:spcAft>
                <a:spcPts val="0"/>
              </a:spcAft>
              <a:buSzPts val="3300"/>
              <a:buChar char="▪"/>
            </a:pPr>
            <a:r>
              <a:rPr lang="en-US" sz="3300"/>
              <a:t>Easy to go with HATEOAS</a:t>
            </a:r>
            <a:br>
              <a:rPr lang="en-US" sz="3300"/>
            </a:br>
            <a:endParaRPr sz="3300"/>
          </a:p>
          <a:p>
            <a:pPr marL="457200" lvl="0" indent="-438150" algn="l" rtl="0">
              <a:spcBef>
                <a:spcPts val="0"/>
              </a:spcBef>
              <a:spcAft>
                <a:spcPts val="0"/>
              </a:spcAft>
              <a:buSzPts val="3300"/>
              <a:buChar char="▪"/>
            </a:pPr>
            <a:r>
              <a:rPr lang="en-US" sz="3300"/>
              <a:t>Hard to implement</a:t>
            </a:r>
            <a:br>
              <a:rPr lang="en-US" sz="3300"/>
            </a:br>
            <a:endParaRPr sz="3300"/>
          </a:p>
          <a:p>
            <a:pPr marL="457200" lvl="0" indent="-438150" algn="l" rtl="0">
              <a:spcBef>
                <a:spcPts val="0"/>
              </a:spcBef>
              <a:spcAft>
                <a:spcPts val="0"/>
              </a:spcAft>
              <a:buSzPts val="3300"/>
              <a:buChar char="▪"/>
            </a:pPr>
            <a:r>
              <a:rPr lang="en-US" sz="3300"/>
              <a:t>Need to introduce custom media type</a:t>
            </a:r>
            <a:br>
              <a:rPr lang="en-US" sz="3300"/>
            </a:br>
            <a:endParaRPr sz="3300"/>
          </a:p>
        </p:txBody>
      </p:sp>
      <p:sp>
        <p:nvSpPr>
          <p:cNvPr id="1586" name="Google Shape;1586;g967179944b_1_74"/>
          <p:cNvSpPr txBox="1">
            <a:spLocks noGrp="1"/>
          </p:cNvSpPr>
          <p:nvPr>
            <p:ph type="body" idx="1"/>
          </p:nvPr>
        </p:nvSpPr>
        <p:spPr>
          <a:xfrm>
            <a:off x="6293450" y="1995200"/>
            <a:ext cx="5708700" cy="1923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3600">
                <a:latin typeface="Consolas"/>
                <a:ea typeface="Consolas"/>
                <a:cs typeface="Consolas"/>
                <a:sym typeface="Consolas"/>
              </a:rPr>
              <a:t>/api/trades/1203</a:t>
            </a:r>
            <a:endParaRPr sz="36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1700">
                <a:latin typeface="Consolas"/>
                <a:ea typeface="Consolas"/>
                <a:cs typeface="Consolas"/>
                <a:sym typeface="Consolas"/>
              </a:rPr>
              <a:t>HTTP/1.1 OK</a:t>
            </a:r>
            <a:br>
              <a:rPr lang="en-US" sz="1700"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700">
                <a:latin typeface="Consolas"/>
                <a:ea typeface="Consolas"/>
                <a:cs typeface="Consolas"/>
                <a:sym typeface="Consolas"/>
              </a:rPr>
              <a:t>Accept: application/vnd.company.v2+json</a:t>
            </a:r>
            <a:endParaRPr sz="17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1800"/>
              </a:spcBef>
              <a:spcAft>
                <a:spcPts val="0"/>
              </a:spcAft>
              <a:buNone/>
            </a:pPr>
            <a:endParaRPr sz="17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1" name="Google Shape;1591;g967179944b_1_80"/>
          <p:cNvSpPr txBox="1">
            <a:spLocks noGrp="1"/>
          </p:cNvSpPr>
          <p:nvPr>
            <p:ph type="title"/>
          </p:nvPr>
        </p:nvSpPr>
        <p:spPr>
          <a:xfrm>
            <a:off x="1522413" y="1905000"/>
            <a:ext cx="9144000" cy="26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onsolas"/>
              <a:buNone/>
            </a:pPr>
            <a:r>
              <a:rPr lang="en-US" sz="3600"/>
              <a:t>HATEOAS</a:t>
            </a:r>
            <a:endParaRPr sz="3600"/>
          </a:p>
        </p:txBody>
      </p:sp>
      <p:sp>
        <p:nvSpPr>
          <p:cNvPr id="1592" name="Google Shape;1592;g967179944b_1_80"/>
          <p:cNvSpPr txBox="1">
            <a:spLocks noGrp="1"/>
          </p:cNvSpPr>
          <p:nvPr>
            <p:ph type="body" idx="1"/>
          </p:nvPr>
        </p:nvSpPr>
        <p:spPr>
          <a:xfrm>
            <a:off x="1522413" y="5102525"/>
            <a:ext cx="9144000" cy="1069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Hypermedia As The Engine Of Application State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" name="Google Shape;1597;g967179944b_1_87"/>
          <p:cNvSpPr txBox="1">
            <a:spLocks noGrp="1"/>
          </p:cNvSpPr>
          <p:nvPr>
            <p:ph type="title"/>
          </p:nvPr>
        </p:nvSpPr>
        <p:spPr>
          <a:xfrm>
            <a:off x="1522414" y="274638"/>
            <a:ext cx="9144000" cy="10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onsolas"/>
              <a:buNone/>
            </a:pPr>
            <a:r>
              <a:rPr lang="en-US" sz="3600"/>
              <a:t>HATEOAS</a:t>
            </a:r>
            <a:endParaRPr sz="3600"/>
          </a:p>
        </p:txBody>
      </p:sp>
      <p:sp>
        <p:nvSpPr>
          <p:cNvPr id="1598" name="Google Shape;1598;g967179944b_1_87"/>
          <p:cNvSpPr txBox="1">
            <a:spLocks noGrp="1"/>
          </p:cNvSpPr>
          <p:nvPr>
            <p:ph type="body" idx="1"/>
          </p:nvPr>
        </p:nvSpPr>
        <p:spPr>
          <a:xfrm>
            <a:off x="1522414" y="1905000"/>
            <a:ext cx="9144000" cy="4267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spcBef>
                <a:spcPts val="180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There is no strong constraints to model the representation</a:t>
            </a:r>
            <a:br>
              <a:rPr lang="en-US"/>
            </a:b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Each request represent all possible/relevant  operational movements</a:t>
            </a:r>
            <a:br>
              <a:rPr lang="en-US"/>
            </a:b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Hard to implement</a:t>
            </a:r>
            <a:br>
              <a:rPr lang="en-US"/>
            </a:b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Hard to consume</a:t>
            </a:r>
            <a:br>
              <a:rPr lang="en-US"/>
            </a:b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Overcomplicate and overload API response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3" name="Google Shape;1603;g967179944b_1_92"/>
          <p:cNvSpPr txBox="1">
            <a:spLocks noGrp="1"/>
          </p:cNvSpPr>
          <p:nvPr>
            <p:ph type="title"/>
          </p:nvPr>
        </p:nvSpPr>
        <p:spPr>
          <a:xfrm>
            <a:off x="1522414" y="274638"/>
            <a:ext cx="9144000" cy="10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onsolas"/>
              <a:buNone/>
            </a:pPr>
            <a:r>
              <a:rPr lang="en-US" sz="3600"/>
              <a:t>HATEOAS</a:t>
            </a:r>
            <a:endParaRPr sz="3600"/>
          </a:p>
        </p:txBody>
      </p:sp>
      <p:pic>
        <p:nvPicPr>
          <p:cNvPr id="1604" name="Google Shape;1604;g967179944b_1_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72450" y="1600350"/>
            <a:ext cx="4839024" cy="5065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9" name="Google Shape;1609;g967179944b_1_104"/>
          <p:cNvSpPr txBox="1">
            <a:spLocks noGrp="1"/>
          </p:cNvSpPr>
          <p:nvPr>
            <p:ph type="title"/>
          </p:nvPr>
        </p:nvSpPr>
        <p:spPr>
          <a:xfrm>
            <a:off x="1522414" y="274638"/>
            <a:ext cx="9144000" cy="10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onsolas"/>
              <a:buNone/>
            </a:pPr>
            <a:r>
              <a:rPr lang="en-US" sz="3600"/>
              <a:t>Before jumping into Code</a:t>
            </a:r>
            <a:endParaRPr sz="3600"/>
          </a:p>
        </p:txBody>
      </p:sp>
      <p:sp>
        <p:nvSpPr>
          <p:cNvPr id="1610" name="Google Shape;1610;g967179944b_1_104"/>
          <p:cNvSpPr txBox="1">
            <a:spLocks noGrp="1"/>
          </p:cNvSpPr>
          <p:nvPr>
            <p:ph type="body" idx="1"/>
          </p:nvPr>
        </p:nvSpPr>
        <p:spPr>
          <a:xfrm>
            <a:off x="1522414" y="1905000"/>
            <a:ext cx="9144000" cy="4267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68300" algn="l" rtl="0">
              <a:spcBef>
                <a:spcPts val="1800"/>
              </a:spcBef>
              <a:spcAft>
                <a:spcPts val="0"/>
              </a:spcAft>
              <a:buSzPts val="2200"/>
              <a:buChar char="▪"/>
            </a:pPr>
            <a:r>
              <a:rPr lang="en-US" sz="2800"/>
              <a:t>JAX-RS - specification for RESTful WS</a:t>
            </a:r>
            <a:br>
              <a:rPr lang="en-US" sz="2800"/>
            </a:br>
            <a:endParaRPr sz="280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▪"/>
            </a:pPr>
            <a:r>
              <a:rPr lang="en-US" sz="2800"/>
              <a:t>Part of Java EE and defined under JSR-370</a:t>
            </a:r>
            <a:br>
              <a:rPr lang="en-US" sz="2800"/>
            </a:br>
            <a:endParaRPr sz="280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▪"/>
            </a:pPr>
            <a:r>
              <a:rPr lang="en-US" sz="2800"/>
              <a:t>Jersey is reference implementation</a:t>
            </a:r>
            <a:br>
              <a:rPr lang="en-US" sz="2800"/>
            </a:br>
            <a:endParaRPr sz="280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▪"/>
            </a:pPr>
            <a:r>
              <a:rPr lang="en-US" sz="2800"/>
              <a:t>There are others - RestEasy, Apache CXF etc</a:t>
            </a:r>
            <a:br>
              <a:rPr lang="en-US" sz="2800"/>
            </a:br>
            <a:endParaRPr sz="280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▪"/>
            </a:pPr>
            <a:r>
              <a:rPr lang="en-US" sz="2800"/>
              <a:t>Spring MVC doesn't implement JAX-RS, It provides alternative</a:t>
            </a:r>
            <a:endParaRPr sz="28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5" name="Google Shape;1615;g967179944b_1_110"/>
          <p:cNvSpPr txBox="1">
            <a:spLocks noGrp="1"/>
          </p:cNvSpPr>
          <p:nvPr>
            <p:ph type="title"/>
          </p:nvPr>
        </p:nvSpPr>
        <p:spPr>
          <a:xfrm>
            <a:off x="1522414" y="274638"/>
            <a:ext cx="9144000" cy="10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onsolas"/>
              <a:buNone/>
            </a:pPr>
            <a:r>
              <a:rPr lang="en-US" sz="3600"/>
              <a:t>Coding time</a:t>
            </a:r>
            <a:endParaRPr sz="36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7" name="Google Shape;1407;p3"/>
          <p:cNvSpPr txBox="1"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onsolas"/>
              <a:buNone/>
            </a:pPr>
            <a:r>
              <a:rPr lang="en-US"/>
              <a:t>Interaction constraints</a:t>
            </a:r>
            <a:endParaRPr/>
          </a:p>
        </p:txBody>
      </p:sp>
      <p:sp>
        <p:nvSpPr>
          <p:cNvPr id="1408" name="Google Shape;1408;p3"/>
          <p:cNvSpPr txBox="1">
            <a:spLocks noGrp="1"/>
          </p:cNvSpPr>
          <p:nvPr>
            <p:ph type="body" idx="1"/>
          </p:nvPr>
        </p:nvSpPr>
        <p:spPr>
          <a:xfrm>
            <a:off x="1522414" y="1905000"/>
            <a:ext cx="9144000" cy="42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74320" lvl="0" indent="-27432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▪"/>
            </a:pPr>
            <a:r>
              <a:rPr lang="en-US"/>
              <a:t>Client server</a:t>
            </a:r>
            <a:endParaRPr/>
          </a:p>
          <a:p>
            <a:pPr marL="274320" lvl="0" indent="-27432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400"/>
              <a:buChar char="▪"/>
            </a:pPr>
            <a:r>
              <a:rPr lang="en-US"/>
              <a:t>Stateless</a:t>
            </a:r>
            <a:endParaRPr/>
          </a:p>
          <a:p>
            <a:pPr marL="274320" lvl="0" indent="-27432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400"/>
              <a:buChar char="▪"/>
            </a:pPr>
            <a:r>
              <a:rPr lang="en-US"/>
              <a:t>Cache</a:t>
            </a:r>
            <a:endParaRPr/>
          </a:p>
          <a:p>
            <a:pPr marL="274320" lvl="0" indent="-27432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400"/>
              <a:buChar char="▪"/>
            </a:pPr>
            <a:r>
              <a:rPr lang="en-US"/>
              <a:t>Uniform interface</a:t>
            </a:r>
            <a:endParaRPr/>
          </a:p>
          <a:p>
            <a:pPr marL="274320" lvl="0" indent="-27432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400"/>
              <a:buChar char="▪"/>
            </a:pPr>
            <a:r>
              <a:rPr lang="en-US"/>
              <a:t>Layered system</a:t>
            </a:r>
            <a:endParaRPr/>
          </a:p>
          <a:p>
            <a:pPr marL="274320" lvl="0" indent="-27432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400"/>
              <a:buChar char="▪"/>
            </a:pPr>
            <a:r>
              <a:rPr lang="en-US"/>
              <a:t>Code-On-Demand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" name="Google Shape;1413;g96b8d2665e_0_6"/>
          <p:cNvSpPr txBox="1">
            <a:spLocks noGrp="1"/>
          </p:cNvSpPr>
          <p:nvPr>
            <p:ph type="title"/>
          </p:nvPr>
        </p:nvSpPr>
        <p:spPr>
          <a:xfrm>
            <a:off x="1522414" y="274638"/>
            <a:ext cx="9144000" cy="10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onsolas"/>
              <a:buNone/>
            </a:pPr>
            <a:r>
              <a:rPr lang="en-US"/>
              <a:t>Richardson maturity model</a:t>
            </a:r>
            <a:endParaRPr sz="1800"/>
          </a:p>
        </p:txBody>
      </p:sp>
      <p:sp>
        <p:nvSpPr>
          <p:cNvPr id="1414" name="Google Shape;1414;g96b8d2665e_0_6"/>
          <p:cNvSpPr txBox="1"/>
          <p:nvPr/>
        </p:nvSpPr>
        <p:spPr>
          <a:xfrm>
            <a:off x="1648863" y="2017950"/>
            <a:ext cx="8891100" cy="423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74320" lvl="0" indent="-27432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▪"/>
            </a:pPr>
            <a:r>
              <a:rPr lang="en-US" sz="2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Developed by Leonard Richardson</a:t>
            </a:r>
            <a:br>
              <a:rPr lang="en-US" sz="2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</a:br>
            <a:r>
              <a:rPr lang="en-US" sz="2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/>
            </a:r>
            <a:br>
              <a:rPr lang="en-US" sz="2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</a:br>
            <a:endParaRPr sz="24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274320" lvl="0" indent="-27432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rbel"/>
              <a:buChar char="▪"/>
            </a:pPr>
            <a:r>
              <a:rPr lang="en-US" sz="2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Breaks down the principal elements of REST approach into 3 steps</a:t>
            </a:r>
            <a:br>
              <a:rPr lang="en-US" sz="2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</a:br>
            <a:r>
              <a:rPr lang="en-US" sz="2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/>
            </a:r>
            <a:br>
              <a:rPr lang="en-US" sz="2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</a:br>
            <a:endParaRPr sz="24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274320" lvl="0" indent="-27432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rbel"/>
              <a:buChar char="▪"/>
            </a:pPr>
            <a:r>
              <a:rPr lang="en-US" sz="2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Introduces resources, HTTP verbs and hypermedia controls</a:t>
            </a:r>
            <a:endParaRPr sz="24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9" name="Google Shape;1419;p4"/>
          <p:cNvSpPr txBox="1"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onsolas"/>
              <a:buNone/>
            </a:pPr>
            <a:r>
              <a:rPr lang="en-US"/>
              <a:t>Richardson maturity model</a:t>
            </a:r>
            <a:endParaRPr/>
          </a:p>
        </p:txBody>
      </p:sp>
      <p:pic>
        <p:nvPicPr>
          <p:cNvPr id="1420" name="Google Shape;1420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8950" y="1656875"/>
            <a:ext cx="8450950" cy="499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5" name="Google Shape;1425;p6"/>
          <p:cNvSpPr txBox="1"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onsolas"/>
              <a:buNone/>
            </a:pPr>
            <a:r>
              <a:rPr lang="en-US"/>
              <a:t>Richardson maturity model (LEVEL 0)</a:t>
            </a:r>
            <a:endParaRPr/>
          </a:p>
        </p:txBody>
      </p:sp>
      <p:sp>
        <p:nvSpPr>
          <p:cNvPr id="1426" name="Google Shape;1426;p6"/>
          <p:cNvSpPr txBox="1">
            <a:spLocks noGrp="1"/>
          </p:cNvSpPr>
          <p:nvPr>
            <p:ph type="body" idx="2"/>
          </p:nvPr>
        </p:nvSpPr>
        <p:spPr>
          <a:xfrm>
            <a:off x="7769225" y="3429000"/>
            <a:ext cx="4419600" cy="133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74320" lvl="0" indent="-27432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▪"/>
            </a:pPr>
            <a:r>
              <a:rPr lang="en-US"/>
              <a:t>One URI, One HTTP method</a:t>
            </a:r>
            <a:endParaRPr/>
          </a:p>
          <a:p>
            <a:pPr marL="274320" lvl="0" indent="-27432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-US"/>
              <a:t>XML-RPC and most SOAP ws</a:t>
            </a:r>
            <a:endParaRPr/>
          </a:p>
        </p:txBody>
      </p:sp>
      <p:sp>
        <p:nvSpPr>
          <p:cNvPr id="1427" name="Google Shape;1427;p6"/>
          <p:cNvSpPr txBox="1"/>
          <p:nvPr/>
        </p:nvSpPr>
        <p:spPr>
          <a:xfrm>
            <a:off x="419450" y="1971425"/>
            <a:ext cx="7088700" cy="44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&lt;?xml version="1.0" encoding="ISO-8859-1"?&gt;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&lt;methodCall&gt;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&lt;methodName&gt;sample.sum&lt;/methodName&gt;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&lt;params&gt;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  &lt;param&gt;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     &lt;value&gt;&lt;int&gt;17&lt;/int&gt;&lt;/value&gt;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  &lt;/param&gt;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 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  &lt;param&gt;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     &lt;value&gt;&lt;int&gt;13&lt;/int&gt;&lt;/value&gt;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  &lt;/param&gt;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&lt;/params&gt;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&lt;/methodCall&gt;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2" name="Google Shape;1432;g96b8d2665e_1_2"/>
          <p:cNvSpPr txBox="1">
            <a:spLocks noGrp="1"/>
          </p:cNvSpPr>
          <p:nvPr>
            <p:ph type="title"/>
          </p:nvPr>
        </p:nvSpPr>
        <p:spPr>
          <a:xfrm>
            <a:off x="1522414" y="274638"/>
            <a:ext cx="9144000" cy="10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onsolas"/>
              <a:buNone/>
            </a:pPr>
            <a:r>
              <a:rPr lang="en-US"/>
              <a:t>Richardson maturity model (LEVEL 1)</a:t>
            </a:r>
            <a:endParaRPr/>
          </a:p>
        </p:txBody>
      </p:sp>
      <p:sp>
        <p:nvSpPr>
          <p:cNvPr id="1433" name="Google Shape;1433;g96b8d2665e_1_2"/>
          <p:cNvSpPr txBox="1">
            <a:spLocks noGrp="1"/>
          </p:cNvSpPr>
          <p:nvPr>
            <p:ph type="body" idx="2"/>
          </p:nvPr>
        </p:nvSpPr>
        <p:spPr>
          <a:xfrm>
            <a:off x="7288350" y="2918550"/>
            <a:ext cx="5005200" cy="133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74320" lvl="0" indent="-27432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▪"/>
            </a:pPr>
            <a:r>
              <a:rPr lang="en-US"/>
              <a:t>Many URIs, one HTTP method</a:t>
            </a:r>
            <a:endParaRPr/>
          </a:p>
          <a:p>
            <a:pPr marL="274320" lvl="0" indent="-27432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-US"/>
              <a:t>Most of  'RESTful' ws that are not</a:t>
            </a:r>
            <a:endParaRPr/>
          </a:p>
        </p:txBody>
      </p:sp>
      <p:sp>
        <p:nvSpPr>
          <p:cNvPr id="1434" name="Google Shape;1434;g96b8d2665e_1_2"/>
          <p:cNvSpPr txBox="1"/>
          <p:nvPr/>
        </p:nvSpPr>
        <p:spPr>
          <a:xfrm>
            <a:off x="251675" y="2244000"/>
            <a:ext cx="6585600" cy="23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GET /api/customers</a:t>
            </a:r>
            <a:endParaRPr sz="20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GET /api/suppliers?name=Jack&amp;surname=Sparrow</a:t>
            </a:r>
            <a:endParaRPr sz="20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9" name="Google Shape;1439;g96b8d2665e_1_8"/>
          <p:cNvSpPr txBox="1">
            <a:spLocks noGrp="1"/>
          </p:cNvSpPr>
          <p:nvPr>
            <p:ph type="title"/>
          </p:nvPr>
        </p:nvSpPr>
        <p:spPr>
          <a:xfrm>
            <a:off x="1522414" y="274638"/>
            <a:ext cx="9144000" cy="10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onsolas"/>
              <a:buNone/>
            </a:pPr>
            <a:r>
              <a:rPr lang="en-US"/>
              <a:t>Richardson maturity model (LEVEL 2)</a:t>
            </a:r>
            <a:endParaRPr/>
          </a:p>
        </p:txBody>
      </p:sp>
      <p:sp>
        <p:nvSpPr>
          <p:cNvPr id="1440" name="Google Shape;1440;g96b8d2665e_1_8"/>
          <p:cNvSpPr txBox="1">
            <a:spLocks noGrp="1"/>
          </p:cNvSpPr>
          <p:nvPr>
            <p:ph type="body" idx="2"/>
          </p:nvPr>
        </p:nvSpPr>
        <p:spPr>
          <a:xfrm>
            <a:off x="7183475" y="3429000"/>
            <a:ext cx="5005200" cy="133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74320" lvl="0" indent="-27432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▪"/>
            </a:pPr>
            <a:r>
              <a:rPr lang="en-US"/>
              <a:t>Many URIs, each supporting multiple HTTP methods</a:t>
            </a:r>
            <a:endParaRPr/>
          </a:p>
        </p:txBody>
      </p:sp>
      <p:sp>
        <p:nvSpPr>
          <p:cNvPr id="1441" name="Google Shape;1441;g96b8d2665e_1_8"/>
          <p:cNvSpPr txBox="1"/>
          <p:nvPr/>
        </p:nvSpPr>
        <p:spPr>
          <a:xfrm>
            <a:off x="209725" y="2139200"/>
            <a:ext cx="6795000" cy="41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GET /api/customers</a:t>
            </a:r>
            <a:endParaRPr sz="2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POST /api/suppliers</a:t>
            </a:r>
            <a:endParaRPr sz="2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2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	"name": "Jack",</a:t>
            </a:r>
            <a:endParaRPr sz="2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	"surname": "Sparrow"</a:t>
            </a:r>
            <a:endParaRPr sz="2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2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Chalkboard 16x9">
  <a:themeElements>
    <a:clrScheme name="Chalkboard_16x9">
      <a:dk1>
        <a:srgbClr val="000000"/>
      </a:dk1>
      <a:lt1>
        <a:srgbClr val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Chalkboard_16x9">
      <a:dk1>
        <a:srgbClr val="000000"/>
      </a:dk1>
      <a:lt1>
        <a:srgbClr val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981</Words>
  <Application>Microsoft Office PowerPoint</Application>
  <PresentationFormat>Custom</PresentationFormat>
  <Paragraphs>198</Paragraphs>
  <Slides>36</Slides>
  <Notes>36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0" baseType="lpstr">
      <vt:lpstr>Consolas</vt:lpstr>
      <vt:lpstr>Arial</vt:lpstr>
      <vt:lpstr>Corbel</vt:lpstr>
      <vt:lpstr>Chalkboard 16x9</vt:lpstr>
      <vt:lpstr>REST architectural style</vt:lpstr>
      <vt:lpstr>Handpicked points we are going to cover</vt:lpstr>
      <vt:lpstr>Quick overview</vt:lpstr>
      <vt:lpstr>Interaction constraints</vt:lpstr>
      <vt:lpstr>Richardson maturity model</vt:lpstr>
      <vt:lpstr>Richardson maturity model</vt:lpstr>
      <vt:lpstr>Richardson maturity model (LEVEL 0)</vt:lpstr>
      <vt:lpstr>Richardson maturity model (LEVEL 1)</vt:lpstr>
      <vt:lpstr>Richardson maturity model (LEVEL 2)</vt:lpstr>
      <vt:lpstr>Richardson maturity model (LEVEL 3)</vt:lpstr>
      <vt:lpstr>Recommendations for better URIs</vt:lpstr>
      <vt:lpstr>Naming conventions for URIs</vt:lpstr>
      <vt:lpstr>Don't use verbs in URIs</vt:lpstr>
      <vt:lpstr>Using hierarchical URIs</vt:lpstr>
      <vt:lpstr>Some tips for filtering and sorting</vt:lpstr>
      <vt:lpstr>Using HTTP status codes properly</vt:lpstr>
      <vt:lpstr>Using HTTP status codes properly</vt:lpstr>
      <vt:lpstr>Common HTTP methods</vt:lpstr>
      <vt:lpstr>Common HTTP methods</vt:lpstr>
      <vt:lpstr>Common HTTP methods</vt:lpstr>
      <vt:lpstr>Common HTTP methods</vt:lpstr>
      <vt:lpstr>Common HTTP methods</vt:lpstr>
      <vt:lpstr>Represent errors better</vt:lpstr>
      <vt:lpstr>Represent errors better</vt:lpstr>
      <vt:lpstr>API versioning</vt:lpstr>
      <vt:lpstr>Value of versioning</vt:lpstr>
      <vt:lpstr>Options to version an API</vt:lpstr>
      <vt:lpstr>URI versioning</vt:lpstr>
      <vt:lpstr>Query string versioning</vt:lpstr>
      <vt:lpstr>Custom header versioning</vt:lpstr>
      <vt:lpstr>Media type versioning</vt:lpstr>
      <vt:lpstr>HATEOAS</vt:lpstr>
      <vt:lpstr>HATEOAS</vt:lpstr>
      <vt:lpstr>HATEOAS</vt:lpstr>
      <vt:lpstr>Before jumping into Code</vt:lpstr>
      <vt:lpstr>Coding time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REST architectural style</dc:title>
  <dc:creator>Elmar Mammadov</dc:creator>
  <cp:lastModifiedBy>Elmar Mammadov</cp:lastModifiedBy>
  <cp:revision>1</cp:revision>
  <dcterms:created xsi:type="dcterms:W3CDTF">2020-09-11T22:25:47Z</dcterms:created>
  <dcterms:modified xsi:type="dcterms:W3CDTF">2020-09-13T19:43:41Z</dcterms:modified>
</cp:coreProperties>
</file>